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2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0B516A-3120-4B91-AF98-9D34669E5E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CB5324D-16C1-45D6-B493-A78DB66955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47E18-E65B-4D76-8DA8-41BEE7629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A65E7E-E485-4342-9357-E3BAA4330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3077493-6AAA-444B-B584-C8B0F83E6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644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251C4E-10D9-4E02-9720-E83DC6DEA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D26C8E4-2727-4831-9725-5F8DE754AC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AAFCF2-AD2D-43D7-9C9A-424A899B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2404D8-D26A-4E18-BF92-80D7402BA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6FB7051-9046-4732-A3F1-CCD248CED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58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09263B7-5D2C-4ADF-853C-71FFB5E27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6BC96F2-1306-49F0-86BA-6B195549F6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630642D-2DDF-4850-9812-A78751E5E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A66232-BA75-4B7E-BCBD-E5D94FE6A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E3DFC1-3D79-40E3-B183-F08467A85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091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AC0B06-7FF4-4AB0-A792-94C480C86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119591-2DC7-4036-B0F5-E7A0AB317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CCD31D6-337B-4E4A-9E8F-7E5B5E7CD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15E6F2-F373-466D-9D8A-D88F88813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B72165-73D8-4659-A175-78F5168E8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85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FC7126-0705-4BA0-978B-9E44E5C4C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AC8446F-38CF-45E1-A4F4-10631FE80F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EE635E4-F252-422D-AEF2-316811D1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A87D57-699B-46FF-9387-26D48E9FF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0CA42A0-134A-4C39-A1AA-7F8E8941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754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593ADA-D8DA-4AF1-86DA-9DD5D029D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F27581F-C4EC-44D9-975A-DCF171980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F6001B9-01F0-4663-BCB5-29DD29659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5C5D30-BED6-4E6E-8A6C-96D4C6CA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23A9122-FFEB-4B22-BB73-EFFCEB40C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820A44-C612-4726-8563-2A129049B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41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438990-646B-4F06-B0C3-0D9F74F7D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A68012-1441-4EA1-A337-C72D272D7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2CF354C-C987-452C-B5F2-6D52EB45A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8ACFA6F-4140-4932-988C-8E435D66D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1A77218-89AD-4304-87BE-C4D6499414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E339B25-A7EC-4F62-AFEA-9DA7C212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A51DD59-E07F-437E-89B6-C3D7F5095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69BB333-8386-4221-80E3-830E97E2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814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76F113F-BF62-42F9-BCD9-DEA3084DE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1B7D06A-D3E8-4485-8E05-66AF67197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FEDAC87-A22B-4323-9778-0098A5CAA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BF4633E-37A7-459C-976F-E5851D59E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80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5EA8F0-D837-47C2-A66C-C65581265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EDC7279-6341-4B8D-A6F3-16BE47F60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0CC29A-2F94-4839-8F74-2A068E680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043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0BDE9A-854F-406F-9913-CF324B13D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7E51C4B-CFE7-466B-A097-E54AC0ACA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85AE70-0735-41C1-AD7B-3128E5AF6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DB8FF47-14BE-476D-8CB5-E63BA9B4F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6F8D8FF-6D58-42D4-98F7-A26045EC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6FBC2CE-F644-4DEE-8DD0-D1E279D7B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7C0632-57D6-47F1-9439-3EC682253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8F15C1A-934E-4C32-9184-9E05641490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8212184-1308-4C9C-8C6F-87FC7B715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07E5DC-F4F3-4391-8533-77C002C34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40C4BB-9579-43C7-9601-59CA8F1F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9C5BA7-E60B-4578-9946-ED14EDAE6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5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C196439-09D9-40B6-9754-49E6005C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00E8DD3-167C-466B-AFA8-B29194527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C5D95D2-95CE-4E70-96EB-D68315D033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4DE84-0E8B-4537-9B5E-19FDD456DA29}" type="datetimeFigureOut">
              <a:rPr lang="en-US" smtClean="0"/>
              <a:t>2/25/2018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35E9F6-BAC5-41F3-A662-3D811C702D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03F246-EFCA-4B83-9295-6083BED11E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F7F25-CFBF-491B-B324-A0E7606C3F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6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2E7908C-9135-4728-BCBD-12D10C173A1A}"/>
              </a:ext>
            </a:extLst>
          </p:cNvPr>
          <p:cNvSpPr/>
          <p:nvPr/>
        </p:nvSpPr>
        <p:spPr>
          <a:xfrm>
            <a:off x="3942826" y="388246"/>
            <a:ext cx="7899634" cy="57045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91428" tIns="45719" rIns="91428" bIns="45719" rtlCol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10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Scripture Reading: 1 Peter 4:1-5</a:t>
            </a:r>
          </a:p>
        </p:txBody>
      </p:sp>
    </p:spTree>
    <p:extLst>
      <p:ext uri="{BB962C8B-B14F-4D97-AF65-F5344CB8AC3E}">
        <p14:creationId xmlns:p14="http://schemas.microsoft.com/office/powerpoint/2010/main" val="29933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generated with high confidence">
            <a:extLst>
              <a:ext uri="{FF2B5EF4-FFF2-40B4-BE49-F238E27FC236}">
                <a16:creationId xmlns:a16="http://schemas.microsoft.com/office/drawing/2014/main" xmlns="" id="{A433F53E-ABF0-4E40-9F4D-1BD78A1B74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D1BE577B-07BF-48C0-A5F9-73760BF43E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0002" r="-2" b="43186"/>
          <a:stretch/>
        </p:blipFill>
        <p:spPr>
          <a:xfrm>
            <a:off x="0" y="3428999"/>
            <a:ext cx="12191998" cy="467139"/>
          </a:xfrm>
          <a:prstGeom prst="rect">
            <a:avLst/>
          </a:prstGeom>
        </p:spPr>
      </p:pic>
      <p:pic>
        <p:nvPicPr>
          <p:cNvPr id="5" name="Picture 4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4F313611-8C7C-4356-ABC5-92F4769B5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56814" r="-2" b="36954"/>
          <a:stretch/>
        </p:blipFill>
        <p:spPr>
          <a:xfrm>
            <a:off x="2" y="3896138"/>
            <a:ext cx="12191998" cy="427384"/>
          </a:xfrm>
          <a:prstGeom prst="rect">
            <a:avLst/>
          </a:prstGeom>
        </p:spPr>
      </p:pic>
      <p:pic>
        <p:nvPicPr>
          <p:cNvPr id="6" name="Picture 5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473048D7-6FB4-44A3-A817-32D254B4D9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3046" r="-2" b="23041"/>
          <a:stretch/>
        </p:blipFill>
        <p:spPr>
          <a:xfrm>
            <a:off x="2" y="4323522"/>
            <a:ext cx="12191998" cy="95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36DF8BEA-EB0B-417E-9981-83C4B539BD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6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19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xmlns="" id="{11467079-E1E1-4890-A517-303DCBDC2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91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&#10;&#10;Description generated with very high confidence">
            <a:extLst>
              <a:ext uri="{FF2B5EF4-FFF2-40B4-BE49-F238E27FC236}">
                <a16:creationId xmlns:a16="http://schemas.microsoft.com/office/drawing/2014/main" xmlns="" id="{18223EB2-8128-4D57-8946-613E57D8A5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42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5024014C-A40B-4001-95CD-D55F6A043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82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xmlns="" id="{058AE878-F8EC-4CCE-BDCA-25EE33106B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3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black background&#10;&#10;Description generated with very high confidence">
            <a:extLst>
              <a:ext uri="{FF2B5EF4-FFF2-40B4-BE49-F238E27FC236}">
                <a16:creationId xmlns:a16="http://schemas.microsoft.com/office/drawing/2014/main" xmlns="" id="{37F819D5-33CC-4BB9-868A-60FDC8388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1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BEC44420-D07F-4182-9721-74D3519220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DEE4D189-7687-4541-AA60-EE165343B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1" b="68436"/>
          <a:stretch/>
        </p:blipFill>
        <p:spPr>
          <a:xfrm>
            <a:off x="0" y="1651518"/>
            <a:ext cx="12192000" cy="513184"/>
          </a:xfrm>
          <a:prstGeom prst="rect">
            <a:avLst/>
          </a:prstGeom>
        </p:spPr>
      </p:pic>
      <p:pic>
        <p:nvPicPr>
          <p:cNvPr id="5" name="Picture 4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FFF240DF-4C00-4F17-9815-AE563B58E9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3" b="61498"/>
          <a:stretch/>
        </p:blipFill>
        <p:spPr>
          <a:xfrm>
            <a:off x="0" y="2164702"/>
            <a:ext cx="12192000" cy="475860"/>
          </a:xfrm>
          <a:prstGeom prst="rect">
            <a:avLst/>
          </a:prstGeom>
        </p:spPr>
      </p:pic>
      <p:pic>
        <p:nvPicPr>
          <p:cNvPr id="6" name="Picture 5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C8BA41DD-333C-4A9D-A333-9E68BE4CE6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57" b="54560"/>
          <a:stretch/>
        </p:blipFill>
        <p:spPr>
          <a:xfrm>
            <a:off x="5024" y="2615323"/>
            <a:ext cx="12192000" cy="513184"/>
          </a:xfrm>
          <a:prstGeom prst="rect">
            <a:avLst/>
          </a:prstGeom>
        </p:spPr>
      </p:pic>
      <p:pic>
        <p:nvPicPr>
          <p:cNvPr id="7" name="Picture 6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31FF6610-87AD-4E6B-AC85-2FA710E7C2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79" b="46646"/>
          <a:stretch/>
        </p:blipFill>
        <p:spPr>
          <a:xfrm>
            <a:off x="0" y="3153745"/>
            <a:ext cx="12192000" cy="485193"/>
          </a:xfrm>
          <a:prstGeom prst="rect">
            <a:avLst/>
          </a:prstGeom>
        </p:spPr>
      </p:pic>
      <p:pic>
        <p:nvPicPr>
          <p:cNvPr id="8" name="Picture 7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0A95F91B-8B13-43DA-B256-59F1647DD1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25" b="747"/>
          <a:stretch/>
        </p:blipFill>
        <p:spPr>
          <a:xfrm>
            <a:off x="0" y="3659151"/>
            <a:ext cx="12192000" cy="3135931"/>
          </a:xfrm>
          <a:prstGeom prst="rect">
            <a:avLst/>
          </a:prstGeom>
        </p:spPr>
      </p:pic>
      <p:pic>
        <p:nvPicPr>
          <p:cNvPr id="9" name="Picture 8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786CDC28-7FDA-4099-B87B-83A2C18D5F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92" t="38383" b="53839"/>
          <a:stretch/>
        </p:blipFill>
        <p:spPr>
          <a:xfrm>
            <a:off x="7935985" y="2642079"/>
            <a:ext cx="4256015" cy="533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35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xmlns="" id="{F5310359-B577-4403-931C-370F86835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CFD3B142-E661-4E38-A4D1-F52C819E9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60" r="40244" b="52028"/>
          <a:stretch/>
        </p:blipFill>
        <p:spPr>
          <a:xfrm>
            <a:off x="0" y="2822712"/>
            <a:ext cx="7285383" cy="467140"/>
          </a:xfrm>
          <a:prstGeom prst="rect">
            <a:avLst/>
          </a:prstGeom>
        </p:spPr>
      </p:pic>
      <p:pic>
        <p:nvPicPr>
          <p:cNvPr id="6" name="Picture 5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E15CD083-21C3-40BD-B6CC-AFB3435F5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2" r="40244" b="45216"/>
          <a:stretch/>
        </p:blipFill>
        <p:spPr>
          <a:xfrm>
            <a:off x="-1" y="3289850"/>
            <a:ext cx="7285383" cy="467140"/>
          </a:xfrm>
          <a:prstGeom prst="rect">
            <a:avLst/>
          </a:prstGeom>
        </p:spPr>
      </p:pic>
      <p:pic>
        <p:nvPicPr>
          <p:cNvPr id="7" name="Picture 6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2F4D600A-7355-427F-88D0-D8A1289BD8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85" r="40244" b="39563"/>
          <a:stretch/>
        </p:blipFill>
        <p:spPr>
          <a:xfrm>
            <a:off x="0" y="3756990"/>
            <a:ext cx="7285383" cy="387626"/>
          </a:xfrm>
          <a:prstGeom prst="rect">
            <a:avLst/>
          </a:prstGeom>
        </p:spPr>
      </p:pic>
      <p:pic>
        <p:nvPicPr>
          <p:cNvPr id="8" name="Picture 7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DF89656B-B97B-444E-A0C6-5FDBF196B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79" t="45074" r="-1" b="43476"/>
          <a:stretch/>
        </p:blipFill>
        <p:spPr>
          <a:xfrm>
            <a:off x="7702826" y="3091070"/>
            <a:ext cx="4489172" cy="785188"/>
          </a:xfrm>
          <a:prstGeom prst="rect">
            <a:avLst/>
          </a:prstGeom>
        </p:spPr>
      </p:pic>
      <p:pic>
        <p:nvPicPr>
          <p:cNvPr id="9" name="Picture 8" descr="A sunset in the background&#10;&#10;Description generated with high confidence">
            <a:extLst>
              <a:ext uri="{FF2B5EF4-FFF2-40B4-BE49-F238E27FC236}">
                <a16:creationId xmlns:a16="http://schemas.microsoft.com/office/drawing/2014/main" xmlns="" id="{659A404B-8708-4B5D-A135-D2397A53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60437" r="-2" b="-4"/>
          <a:stretch/>
        </p:blipFill>
        <p:spPr>
          <a:xfrm>
            <a:off x="0" y="4144616"/>
            <a:ext cx="12191996" cy="2713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3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6</Words>
  <Application>Microsoft Office PowerPoint</Application>
  <PresentationFormat>Custom</PresentationFormat>
  <Paragraphs>1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Jerome Sasanecki</dc:creator>
  <cp:lastModifiedBy>Danville Church</cp:lastModifiedBy>
  <cp:revision>37</cp:revision>
  <dcterms:created xsi:type="dcterms:W3CDTF">2017-11-12T03:45:52Z</dcterms:created>
  <dcterms:modified xsi:type="dcterms:W3CDTF">2018-02-25T21:30:52Z</dcterms:modified>
</cp:coreProperties>
</file>