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95" r:id="rId6"/>
    <p:sldId id="297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-1860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2 Corinthians 8:9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Danville Church\Downloads\The 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4"/>
            <a:ext cx="12200149" cy="68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40D6FDB-FC76-46CA-B86F-09B30089846A}"/>
              </a:ext>
            </a:extLst>
          </p:cNvPr>
          <p:cNvSpPr/>
          <p:nvPr/>
        </p:nvSpPr>
        <p:spPr>
          <a:xfrm>
            <a:off x="3380763" y="4732789"/>
            <a:ext cx="5587068" cy="8794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01C133E-A15C-4320-A935-BE55DBEDDA05}"/>
              </a:ext>
            </a:extLst>
          </p:cNvPr>
          <p:cNvCxnSpPr/>
          <p:nvPr/>
        </p:nvCxnSpPr>
        <p:spPr>
          <a:xfrm flipH="1">
            <a:off x="2210499" y="4732789"/>
            <a:ext cx="3712129" cy="778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9FC14C9-A8DC-4764-BB0E-79A0D5A5112A}"/>
              </a:ext>
            </a:extLst>
          </p:cNvPr>
          <p:cNvCxnSpPr>
            <a:cxnSpLocks/>
          </p:cNvCxnSpPr>
          <p:nvPr/>
        </p:nvCxnSpPr>
        <p:spPr>
          <a:xfrm>
            <a:off x="5922628" y="4732789"/>
            <a:ext cx="0" cy="619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D9C3F52-E4AF-4203-B341-C4C8129AED85}"/>
              </a:ext>
            </a:extLst>
          </p:cNvPr>
          <p:cNvCxnSpPr>
            <a:cxnSpLocks/>
          </p:cNvCxnSpPr>
          <p:nvPr/>
        </p:nvCxnSpPr>
        <p:spPr>
          <a:xfrm>
            <a:off x="5922628" y="4732789"/>
            <a:ext cx="3691155" cy="713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66754F95-CDE1-42E3-8838-86FD74C84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xmlns="" id="{77E397B6-F43A-4BE4-AE29-5C9619D1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high confidence">
            <a:extLst>
              <a:ext uri="{FF2B5EF4-FFF2-40B4-BE49-F238E27FC236}">
                <a16:creationId xmlns:a16="http://schemas.microsoft.com/office/drawing/2014/main" xmlns="" id="{9F2547A1-07BE-4DE1-A0C8-7198583A1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nville Church\Downloads\The Church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sinesscard&#10;&#10;Description generated with high confidence">
            <a:extLst>
              <a:ext uri="{FF2B5EF4-FFF2-40B4-BE49-F238E27FC236}">
                <a16:creationId xmlns:a16="http://schemas.microsoft.com/office/drawing/2014/main" xmlns="" id="{D021151C-D584-45A6-9065-B363AFF4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7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8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5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4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98E34C2-BD64-47E9-8AB1-4870FC51B17F}"/>
              </a:ext>
            </a:extLst>
          </p:cNvPr>
          <p:cNvSpPr/>
          <p:nvPr/>
        </p:nvSpPr>
        <p:spPr>
          <a:xfrm>
            <a:off x="486561" y="5511567"/>
            <a:ext cx="3447876" cy="10486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396762-3BC2-4FD9-9416-5BDC0572E080}"/>
              </a:ext>
            </a:extLst>
          </p:cNvPr>
          <p:cNvSpPr/>
          <p:nvPr/>
        </p:nvSpPr>
        <p:spPr>
          <a:xfrm>
            <a:off x="4532285" y="5445853"/>
            <a:ext cx="3143641" cy="10486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AC1804-A94F-4BF8-BF52-794A7AB87CC1}"/>
              </a:ext>
            </a:extLst>
          </p:cNvPr>
          <p:cNvSpPr/>
          <p:nvPr/>
        </p:nvSpPr>
        <p:spPr>
          <a:xfrm>
            <a:off x="8257563" y="5445853"/>
            <a:ext cx="3447876" cy="10486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45BCA97-5C8C-4EB3-A140-59F191F4F7BB}"/>
              </a:ext>
            </a:extLst>
          </p:cNvPr>
          <p:cNvSpPr/>
          <p:nvPr/>
        </p:nvSpPr>
        <p:spPr>
          <a:xfrm>
            <a:off x="3380763" y="4732789"/>
            <a:ext cx="5587068" cy="8794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3DC99F2-7FBC-428C-BEA5-6078B819805C}"/>
              </a:ext>
            </a:extLst>
          </p:cNvPr>
          <p:cNvCxnSpPr>
            <a:endCxn id="4" idx="0"/>
          </p:cNvCxnSpPr>
          <p:nvPr/>
        </p:nvCxnSpPr>
        <p:spPr>
          <a:xfrm flipH="1">
            <a:off x="2210499" y="4732789"/>
            <a:ext cx="3712129" cy="778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BCAEB0E-FD8D-4CB5-95CA-548ABF3A2DD8}"/>
              </a:ext>
            </a:extLst>
          </p:cNvPr>
          <p:cNvCxnSpPr>
            <a:cxnSpLocks/>
          </p:cNvCxnSpPr>
          <p:nvPr/>
        </p:nvCxnSpPr>
        <p:spPr>
          <a:xfrm>
            <a:off x="5922628" y="4732789"/>
            <a:ext cx="0" cy="619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9E00902A-64C4-46B6-ACB6-EE3F6A089CD5}"/>
              </a:ext>
            </a:extLst>
          </p:cNvPr>
          <p:cNvCxnSpPr>
            <a:cxnSpLocks/>
          </p:cNvCxnSpPr>
          <p:nvPr/>
        </p:nvCxnSpPr>
        <p:spPr>
          <a:xfrm>
            <a:off x="5922628" y="4732789"/>
            <a:ext cx="3691155" cy="713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4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</Words>
  <Application>Microsoft Office PowerPoint</Application>
  <PresentationFormat>Custom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33</cp:revision>
  <dcterms:created xsi:type="dcterms:W3CDTF">2017-11-12T03:45:52Z</dcterms:created>
  <dcterms:modified xsi:type="dcterms:W3CDTF">2018-02-25T00:13:07Z</dcterms:modified>
</cp:coreProperties>
</file>