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65" r:id="rId3"/>
    <p:sldId id="256" r:id="rId4"/>
    <p:sldId id="273" r:id="rId5"/>
    <p:sldId id="282" r:id="rId6"/>
    <p:sldId id="278" r:id="rId7"/>
    <p:sldId id="280" r:id="rId8"/>
    <p:sldId id="279" r:id="rId9"/>
    <p:sldId id="28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F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8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B29D5-913A-41E6-A711-155F9B790710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72D4F-6FC9-424C-884D-344008D23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920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DF57F-E6F7-4A64-B61C-FFF9F13E2C1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3607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EFB6A-83BA-4B83-8BC4-C5568557C6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E29792-C659-4624-9662-8DB12246A3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B0B981-98C5-40AC-BBCB-29F21D14D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C47-5EF4-4369-9B93-55305BCEBD88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D2AE5B-45AF-467B-AC92-1B2472FCD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02906-4F58-4C24-9484-2705DDB66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62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2F572-6BB3-4889-81E1-3AAB60020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69A5BA-7416-42E1-A9C0-D83E6CD4B2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CF3D55-5A0E-45E1-8042-D15430134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C47-5EF4-4369-9B93-55305BCEBD88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799D2-8EA4-48D7-9B9B-4B4A7E896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D6E13-4061-4D9B-B3B6-AE02E1166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40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42814B-43B2-4F63-9487-F8E46ECEC2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E41DD9-DA21-487E-B8F6-3D5D781681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078D8-7977-49FE-AF40-ADEA63771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C47-5EF4-4369-9B93-55305BCEBD88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EB6D7-7317-49DA-957A-6708B2466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2753FB-A178-4DAF-AC10-59B57651A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19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2/2/2018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98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2/2/2018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69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2/2/2018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50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2/2/2018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82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2/2/2018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57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2/2/2018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2/2/2018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72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2/2/2018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82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3101A-8ABD-4F76-882E-4987F087A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47E3A-68C3-45B5-9662-61112A5FD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397F2-AD60-4807-A469-21D09F23C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C47-5EF4-4369-9B93-55305BCEBD88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DDE247-6F30-40EC-AE08-0F8C488CD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A0BE3-C1E4-452F-9A4E-D699B8EF0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809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2/2/2018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51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2/2/2018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54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2/2/2018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58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2/2/2018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69676D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69676D">
                    <a:lumMod val="40000"/>
                    <a:lumOff val="6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539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2/2/2018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4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2/2/2018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00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2/2/2018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51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2/2/2018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90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2/2/2018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53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3E64D-E0B0-4B86-B098-B4C20A9AB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E9B818-E5AD-4485-AA77-EB8EB429E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90095E-FDCD-43D4-90F6-C56B654EE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C47-5EF4-4369-9B93-55305BCEBD88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A7F906-CDE2-4F9E-B1BD-E3003BAA0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A7E1BF-9209-48A6-B3AF-2CB2233A8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843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27274-33CC-4B0C-B087-5E5977211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CD5FB-D150-4F26-B571-607969CB20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2E9BB4-CA0D-4DE7-B73C-C64E5AA275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FBD055-A5A3-43E7-8279-B27602114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C47-5EF4-4369-9B93-55305BCEBD88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F10F6D-BBED-4752-9302-267E579AE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B02E09-F360-4E0E-82A9-8B2F2748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888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1D0DB-E3D1-47C1-B8DD-5FD9EF9AE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0E8E03-2CE1-49F6-A884-C7613D330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3331FF-B0D0-433B-82C5-76BBAD9F48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B486FC-3A2B-479F-BB29-2001DA0CBD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AC21C0-A0E3-4D39-8D31-F54E9CFFE6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3DEE6F-5631-4005-BF33-7B61F0819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C47-5EF4-4369-9B93-55305BCEBD88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62AFD6-99F0-48F2-81AB-72F906B0F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64E657-79C9-46BF-9CFE-32876125E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27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4F64D-4282-4479-93D2-7507E3BC7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C19E61-7C55-49A8-A8DE-AB8273AF9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C47-5EF4-4369-9B93-55305BCEBD88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678847-CFF4-41C7-96E5-571BB44D1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AE2C3A-BD52-4345-A61D-3A0C697CB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62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4CDCD1-02F7-4E13-B803-B1BF40AA7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C47-5EF4-4369-9B93-55305BCEBD88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BDA9B2-FFF7-45BF-AC8E-E533BDB9E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FF358D-979D-4D16-B4C2-CBFB22C5B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595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0612A-446A-4537-B349-A3F9FB4D8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32A2-BC43-46A7-9B68-BE13158AB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835334-A100-4146-BDEE-E67B5632FF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3D8400-40FA-48E9-9B29-8936094D3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C47-5EF4-4369-9B93-55305BCEBD88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BE3A33-4868-41A5-8A30-D3BF6E23E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02859E-19B1-4B2B-B9D1-461453760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9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59E37-6732-41ED-8414-B6E22F7C8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3AA9CE-C12E-463B-AA81-DB25C1B454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B22507-16DF-4D2B-B566-E4D7014DBA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037775-9AD2-4032-B6BE-C3C20D10B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C47-5EF4-4369-9B93-55305BCEBD88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5B73E5-FD39-4A97-9CC5-B5EB6D12C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2986CD-3095-4DB3-9B6C-49F879AC7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014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558B8C-08E1-4DFD-AE7D-8F3DC67B7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B7D456-7383-40C6-96B8-F3B8B59FD1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A6477-6AFA-4750-A248-27605B6C76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1DC47-5EF4-4369-9B93-55305BCEBD88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45CB0B-EBFF-4850-B6CB-42ACC0B58C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ED7774-061D-4170-BB77-E9F89DF42D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44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2/2/2018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4411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" y="0"/>
            <a:ext cx="12191999" cy="701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9" rIns="91428" bIns="45719" rtlCol="0" anchor="ctr"/>
          <a:lstStyle/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6ABA6A-1DAE-44E1-A557-95685CAE662C}"/>
              </a:ext>
            </a:extLst>
          </p:cNvPr>
          <p:cNvSpPr/>
          <p:nvPr/>
        </p:nvSpPr>
        <p:spPr>
          <a:xfrm>
            <a:off x="3590488" y="388246"/>
            <a:ext cx="8251972" cy="57045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91428" tIns="45719" rIns="91428" bIns="45719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Scripture Reading: </a:t>
            </a:r>
            <a:r>
              <a:rPr lang="en-US" sz="3200" kern="0" dirty="0">
                <a:solidFill>
                  <a:prstClr val="white"/>
                </a:solidFill>
                <a:latin typeface="Trebuchet MS"/>
              </a:rPr>
              <a:t>1 John 1:1-4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619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756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tree&#10;&#10;Description generated with very high confidence">
            <a:extLst>
              <a:ext uri="{FF2B5EF4-FFF2-40B4-BE49-F238E27FC236}">
                <a16:creationId xmlns:a16="http://schemas.microsoft.com/office/drawing/2014/main" id="{667165F1-B497-4691-BD48-E39162FA5E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11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tree&#10;&#10;Description generated with very high confidence">
            <a:extLst>
              <a:ext uri="{FF2B5EF4-FFF2-40B4-BE49-F238E27FC236}">
                <a16:creationId xmlns:a16="http://schemas.microsoft.com/office/drawing/2014/main" id="{2A88DE8D-CBDD-4E97-83DE-66D633F7D6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2993143-D8B0-40E8-963B-99E8303B2212}"/>
              </a:ext>
            </a:extLst>
          </p:cNvPr>
          <p:cNvSpPr/>
          <p:nvPr/>
        </p:nvSpPr>
        <p:spPr>
          <a:xfrm>
            <a:off x="3800213" y="2575420"/>
            <a:ext cx="8548381" cy="3942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F34E24-BC97-434C-8F68-C0EFAE043438}"/>
              </a:ext>
            </a:extLst>
          </p:cNvPr>
          <p:cNvSpPr/>
          <p:nvPr/>
        </p:nvSpPr>
        <p:spPr>
          <a:xfrm>
            <a:off x="3800213" y="2969703"/>
            <a:ext cx="8548381" cy="3942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CE46E9-4A1D-4C4D-952C-DFE42A8B4039}"/>
              </a:ext>
            </a:extLst>
          </p:cNvPr>
          <p:cNvSpPr/>
          <p:nvPr/>
        </p:nvSpPr>
        <p:spPr>
          <a:xfrm>
            <a:off x="3800213" y="3363986"/>
            <a:ext cx="8548381" cy="3942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34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tree&#10;&#10;Description generated with high confidence">
            <a:extLst>
              <a:ext uri="{FF2B5EF4-FFF2-40B4-BE49-F238E27FC236}">
                <a16:creationId xmlns:a16="http://schemas.microsoft.com/office/drawing/2014/main" id="{52CEB2DA-276C-4581-BDDA-352FDFCDA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45CAB13-BDB0-4632-A814-AC696693F8AA}"/>
              </a:ext>
            </a:extLst>
          </p:cNvPr>
          <p:cNvSpPr/>
          <p:nvPr/>
        </p:nvSpPr>
        <p:spPr>
          <a:xfrm>
            <a:off x="3749879" y="3034717"/>
            <a:ext cx="8548381" cy="3942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1CB5FB-1D14-449D-861E-E36E87819F7B}"/>
              </a:ext>
            </a:extLst>
          </p:cNvPr>
          <p:cNvSpPr/>
          <p:nvPr/>
        </p:nvSpPr>
        <p:spPr>
          <a:xfrm>
            <a:off x="3749878" y="3429000"/>
            <a:ext cx="8548381" cy="3942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1F91B2-3FE6-47E6-A89C-BC210C0F1F28}"/>
              </a:ext>
            </a:extLst>
          </p:cNvPr>
          <p:cNvSpPr/>
          <p:nvPr/>
        </p:nvSpPr>
        <p:spPr>
          <a:xfrm>
            <a:off x="3749877" y="3823283"/>
            <a:ext cx="8548381" cy="3942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23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tree&#10;&#10;Description generated with high confidence">
            <a:extLst>
              <a:ext uri="{FF2B5EF4-FFF2-40B4-BE49-F238E27FC236}">
                <a16:creationId xmlns:a16="http://schemas.microsoft.com/office/drawing/2014/main" id="{622936E1-EA56-48A1-A9C6-FDACA627BA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090E693-8469-4C82-9D09-E708EE7D9070}"/>
              </a:ext>
            </a:extLst>
          </p:cNvPr>
          <p:cNvSpPr/>
          <p:nvPr/>
        </p:nvSpPr>
        <p:spPr>
          <a:xfrm>
            <a:off x="3775045" y="3514986"/>
            <a:ext cx="8548381" cy="3942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2A9048-0022-4BCA-8214-889E857921C9}"/>
              </a:ext>
            </a:extLst>
          </p:cNvPr>
          <p:cNvSpPr/>
          <p:nvPr/>
        </p:nvSpPr>
        <p:spPr>
          <a:xfrm>
            <a:off x="3775045" y="3909269"/>
            <a:ext cx="8548381" cy="3942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B13D94-DC88-4316-83C4-3DE2CF2D4361}"/>
              </a:ext>
            </a:extLst>
          </p:cNvPr>
          <p:cNvSpPr/>
          <p:nvPr/>
        </p:nvSpPr>
        <p:spPr>
          <a:xfrm>
            <a:off x="3775045" y="4303552"/>
            <a:ext cx="8548381" cy="3942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32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tree&#10;&#10;Description generated with high confidence">
            <a:extLst>
              <a:ext uri="{FF2B5EF4-FFF2-40B4-BE49-F238E27FC236}">
                <a16:creationId xmlns:a16="http://schemas.microsoft.com/office/drawing/2014/main" id="{17DA5E63-6195-426D-BEE9-D7E83C8A1B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A0420F1-47A3-4426-B97F-334F4AFD532D}"/>
              </a:ext>
            </a:extLst>
          </p:cNvPr>
          <p:cNvSpPr/>
          <p:nvPr/>
        </p:nvSpPr>
        <p:spPr>
          <a:xfrm>
            <a:off x="3716323" y="3951215"/>
            <a:ext cx="8548381" cy="3942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AF7853-92D2-44D7-86AF-0FDACD5D8F63}"/>
              </a:ext>
            </a:extLst>
          </p:cNvPr>
          <p:cNvSpPr/>
          <p:nvPr/>
        </p:nvSpPr>
        <p:spPr>
          <a:xfrm>
            <a:off x="3716323" y="4345498"/>
            <a:ext cx="8548381" cy="3942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6854A7-1723-4577-91FC-355FCE296E3A}"/>
              </a:ext>
            </a:extLst>
          </p:cNvPr>
          <p:cNvSpPr/>
          <p:nvPr/>
        </p:nvSpPr>
        <p:spPr>
          <a:xfrm>
            <a:off x="3716323" y="4739781"/>
            <a:ext cx="8548381" cy="3942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78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382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7</Words>
  <Application>Microsoft Office PowerPoint</Application>
  <PresentationFormat>Widescreen</PresentationFormat>
  <Paragraphs>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Trebuchet MS</vt:lpstr>
      <vt:lpstr>Wingdings 3</vt:lpstr>
      <vt:lpstr>Office Theme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Jerome Sasanecki</dc:creator>
  <cp:lastModifiedBy>Jerome Sasanecki</cp:lastModifiedBy>
  <cp:revision>44</cp:revision>
  <dcterms:created xsi:type="dcterms:W3CDTF">2017-11-21T20:29:12Z</dcterms:created>
  <dcterms:modified xsi:type="dcterms:W3CDTF">2018-02-02T21:00:00Z</dcterms:modified>
</cp:coreProperties>
</file>