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56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1F"/>
    <a:srgbClr val="398A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65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66D4-6F4C-4F67-9FCC-8E77674DBE94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2F77-3DEA-41CE-B880-289602FD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1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C6666-9E5A-4346-B101-A7001477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D061C7-60FB-4B17-97D8-8D58F741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4B42DD-AD56-4DB6-9E7A-209CB590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07B65-B02A-4A2E-928D-00D0357B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96167B-8C1A-4068-AD7B-CE7DF1E1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2EBCA-FD22-401B-B41D-E501846B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E8B69A-719E-458F-B48E-D952B0798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F6F45E-0817-4DF2-922C-7F860182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60817-F898-4BF4-9121-2CAF90D8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B3895-0B4E-45B7-8632-656F6044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F9861F-A1E5-48D1-BD1F-75EAF63EA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3BD09D-9303-4188-A195-76FDDA357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F47F9B-9A24-4ECB-BB38-CA37575E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8D61F-2237-4B8C-9790-69A58F47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BB9A5E-6D8D-46FB-90F6-CEFBB160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4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0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79999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12074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2001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6648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1150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04912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456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FC58B-BF89-4CD1-AF4D-9FF05D2C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7E24CF-BFBD-4F7D-8A8F-3C62C668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EBD43-592F-4AD9-A97E-35AB3200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5FFCC-FA57-4E81-9810-09E00D37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31833-200C-4498-94F5-E7B623D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1/13/2018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F68BF-2A79-4310-9282-4F105538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0E9924-825F-463A-B345-3F11C176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A0A852-212B-4177-BBE1-FE81F273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59D70-1E8F-4E1F-99EE-3D5CAA43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81A9F-3090-408E-8F2E-4B9FB08E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8BDA7-4207-4501-B12A-CDCFE429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A51917-7295-4297-AADC-0BEA761B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8B145-A61E-4B03-8E54-D5198F7E7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49543-80B1-4403-844C-04212233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C8FFA-BF69-4C1B-80DB-066E61B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3AC73-3E56-45E3-98C9-FECA1191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01DAC-C764-4E91-A848-2F566111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25FB9-CFF2-4004-9557-741063D3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1E4B-CC66-49DF-91DD-A3139598F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D4D238-ED5B-4595-90CC-C5E685E96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99AD5C-DA8D-4316-8AD4-0F7647005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870E0-AA96-4499-B7BE-D9773E57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9C2F0A-53BA-40FF-965A-6931BA4F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8730B4-5CF4-496B-B7A7-D8E13C5B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4B318-EA9E-4D37-B724-9124ECBD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1298BE-52DE-406C-A7DD-A7F86488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EAE3A7-C0E2-41D7-B461-C930A07C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FF80FD-85F4-4D18-9E67-98600AAC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E2D837-B2EC-472E-B673-ED7B78EE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A6D180-D037-4197-9330-2DDF0704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C060E-D623-45E3-B31B-97D7AD12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8521F-391D-4D6A-9575-A80C8311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E2788-6F5C-4386-9E21-C1C3EE9B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4C3551-253D-4D1B-9DC7-67C428BCA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B1A612-8288-4975-93D3-722E3F02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D89D62-89FC-4F16-9878-796F98D2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AB35BE-A162-4813-ADDD-1FFBBF07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64D7F-9E3B-497C-A95F-786FD638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5E2D4F-C29B-4FE5-9810-C088D1F86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535BF2-B659-4BDC-90A0-B38C2BBBE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06AE77-3B06-47B8-A6D3-81A77484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0EA5E-9DD9-492F-AF2D-8FB76B6B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9DCA3F-D07B-441A-BE31-679B67AB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ADCCE0-43D7-4651-BC7A-6F1ADAED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CF240-50B9-4731-9327-ECF4EBAB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7C30B-CAD2-4FFC-B751-7A04C9021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E5AF-A426-4AB1-BFA0-4B9B06776B8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5BC71-17F6-4BFF-A150-4583F9B9E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A57CE-536D-42CD-8E0F-B941528F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6306-5366-4DD6-8745-913348B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1/13/2018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5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Luke 10:38-42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5101C94D-EFEB-4556-A38A-72A38EBC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D08E45-CE69-4D01-8686-81AC1725C9D5}"/>
              </a:ext>
            </a:extLst>
          </p:cNvPr>
          <p:cNvSpPr/>
          <p:nvPr/>
        </p:nvSpPr>
        <p:spPr>
          <a:xfrm>
            <a:off x="4806892" y="1434517"/>
            <a:ext cx="7566869" cy="1585520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97BD7F-60E9-4E73-B26E-58A624B672AD}"/>
              </a:ext>
            </a:extLst>
          </p:cNvPr>
          <p:cNvSpPr/>
          <p:nvPr/>
        </p:nvSpPr>
        <p:spPr>
          <a:xfrm>
            <a:off x="4806892" y="3020037"/>
            <a:ext cx="7566869" cy="1585520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4F0129-1FAB-4129-8116-8964FD01319F}"/>
              </a:ext>
            </a:extLst>
          </p:cNvPr>
          <p:cNvSpPr/>
          <p:nvPr/>
        </p:nvSpPr>
        <p:spPr>
          <a:xfrm>
            <a:off x="4806891" y="4605557"/>
            <a:ext cx="7566869" cy="1585520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8F86CAD0-CC84-4278-A60B-2144B3D84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EAC158-B8B0-4ED1-8838-23DEC369D045}"/>
              </a:ext>
            </a:extLst>
          </p:cNvPr>
          <p:cNvSpPr/>
          <p:nvPr/>
        </p:nvSpPr>
        <p:spPr>
          <a:xfrm>
            <a:off x="4899170" y="285225"/>
            <a:ext cx="7566869" cy="6123964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27582A-FF58-450E-A62A-74EC110A366E}"/>
              </a:ext>
            </a:extLst>
          </p:cNvPr>
          <p:cNvSpPr/>
          <p:nvPr/>
        </p:nvSpPr>
        <p:spPr>
          <a:xfrm>
            <a:off x="479571" y="3699544"/>
            <a:ext cx="4419600" cy="2709645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C8A7626-EA89-488A-A1FB-FEA40EAF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D50C7C-FB3E-4442-997D-A6300B178EFE}"/>
              </a:ext>
            </a:extLst>
          </p:cNvPr>
          <p:cNvSpPr/>
          <p:nvPr/>
        </p:nvSpPr>
        <p:spPr>
          <a:xfrm>
            <a:off x="4832059" y="1669409"/>
            <a:ext cx="7566869" cy="1585520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31FBF-66B7-41AF-8801-4F58AE2D08F7}"/>
              </a:ext>
            </a:extLst>
          </p:cNvPr>
          <p:cNvSpPr/>
          <p:nvPr/>
        </p:nvSpPr>
        <p:spPr>
          <a:xfrm>
            <a:off x="4832059" y="3254929"/>
            <a:ext cx="7566869" cy="89762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CB4933-A5B4-41AA-BBBC-717C13B9C792}"/>
              </a:ext>
            </a:extLst>
          </p:cNvPr>
          <p:cNvSpPr/>
          <p:nvPr/>
        </p:nvSpPr>
        <p:spPr>
          <a:xfrm>
            <a:off x="4832059" y="4152550"/>
            <a:ext cx="7566869" cy="89762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silver text&#10;&#10;Description generated with very high confidence">
            <a:extLst>
              <a:ext uri="{FF2B5EF4-FFF2-40B4-BE49-F238E27FC236}">
                <a16:creationId xmlns:a16="http://schemas.microsoft.com/office/drawing/2014/main" xmlns="" id="{ACA26BC6-11BE-42A4-8D62-0C633C040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6BAE76-7D2A-45DB-9FB9-31868D9B224E}"/>
              </a:ext>
            </a:extLst>
          </p:cNvPr>
          <p:cNvSpPr/>
          <p:nvPr/>
        </p:nvSpPr>
        <p:spPr>
          <a:xfrm>
            <a:off x="369116" y="1510019"/>
            <a:ext cx="3431097" cy="3456264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D1AFB9-906A-42A7-96D1-B98B4E6A93EF}"/>
              </a:ext>
            </a:extLst>
          </p:cNvPr>
          <p:cNvSpPr/>
          <p:nvPr/>
        </p:nvSpPr>
        <p:spPr>
          <a:xfrm>
            <a:off x="3800213" y="1603695"/>
            <a:ext cx="4303552" cy="3744285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6F72F2-9349-48DA-9221-DE51BF41C8F8}"/>
              </a:ext>
            </a:extLst>
          </p:cNvPr>
          <p:cNvSpPr/>
          <p:nvPr/>
        </p:nvSpPr>
        <p:spPr>
          <a:xfrm>
            <a:off x="8103765" y="1510018"/>
            <a:ext cx="3531765" cy="3744285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5B327F-672C-4155-A139-616729DBC99E}"/>
              </a:ext>
            </a:extLst>
          </p:cNvPr>
          <p:cNvSpPr/>
          <p:nvPr/>
        </p:nvSpPr>
        <p:spPr>
          <a:xfrm>
            <a:off x="268448" y="5347980"/>
            <a:ext cx="11618752" cy="1255554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9561F3-171A-47C4-A5DF-8CFB3275DC2B}"/>
              </a:ext>
            </a:extLst>
          </p:cNvPr>
          <p:cNvSpPr/>
          <p:nvPr/>
        </p:nvSpPr>
        <p:spPr>
          <a:xfrm>
            <a:off x="369116" y="4916647"/>
            <a:ext cx="317383" cy="480969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13DD42-0886-4419-A9FD-1D7768C3D5B6}"/>
              </a:ext>
            </a:extLst>
          </p:cNvPr>
          <p:cNvSpPr/>
          <p:nvPr/>
        </p:nvSpPr>
        <p:spPr>
          <a:xfrm>
            <a:off x="11472645" y="5013818"/>
            <a:ext cx="317383" cy="480969"/>
          </a:xfrm>
          <a:prstGeom prst="rect">
            <a:avLst/>
          </a:prstGeom>
          <a:solidFill>
            <a:srgbClr val="142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51AB03-A4AE-4D02-9550-E3AAC3D9AEE0}"/>
              </a:ext>
            </a:extLst>
          </p:cNvPr>
          <p:cNvSpPr/>
          <p:nvPr/>
        </p:nvSpPr>
        <p:spPr>
          <a:xfrm>
            <a:off x="562063" y="2265029"/>
            <a:ext cx="11719420" cy="47817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D89E1B-6F7B-4595-8A41-AF36165B7110}"/>
              </a:ext>
            </a:extLst>
          </p:cNvPr>
          <p:cNvSpPr/>
          <p:nvPr/>
        </p:nvSpPr>
        <p:spPr>
          <a:xfrm>
            <a:off x="562063" y="2743200"/>
            <a:ext cx="11719420" cy="47817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9F05D0-E3BC-48FF-AF04-07B28EFEF088}"/>
              </a:ext>
            </a:extLst>
          </p:cNvPr>
          <p:cNvSpPr/>
          <p:nvPr/>
        </p:nvSpPr>
        <p:spPr>
          <a:xfrm>
            <a:off x="562063" y="3221371"/>
            <a:ext cx="11719420" cy="47817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59A9A-1B34-4BBF-9177-0F69BA578D83}"/>
              </a:ext>
            </a:extLst>
          </p:cNvPr>
          <p:cNvSpPr/>
          <p:nvPr/>
        </p:nvSpPr>
        <p:spPr>
          <a:xfrm>
            <a:off x="562063" y="3682764"/>
            <a:ext cx="11719420" cy="478171"/>
          </a:xfrm>
          <a:prstGeom prst="rect">
            <a:avLst/>
          </a:prstGeom>
          <a:solidFill>
            <a:srgbClr val="398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</Words>
  <Application>Microsoft Office PowerPoint</Application>
  <PresentationFormat>Custom</PresentationFormat>
  <Paragraphs>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13</cp:revision>
  <dcterms:created xsi:type="dcterms:W3CDTF">2017-10-14T15:27:36Z</dcterms:created>
  <dcterms:modified xsi:type="dcterms:W3CDTF">2018-01-13T20:33:47Z</dcterms:modified>
</cp:coreProperties>
</file>