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6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F8CA-4378-40FE-B95C-B8BF0E4BD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4BC21-A913-4D5F-8C35-E8B7DFDA3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54A37-50E2-4D8D-BBBF-04D2F0C9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ECBE2-4D49-4A4C-B79D-D403F2B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717D3-6A2E-4D33-8D28-A63515A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3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ACE9-A5EB-4DBC-85E3-C5F1A29A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4C8DA-F3CD-4BEB-83D8-9BDD72C9C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F349F-AC5A-406A-B0A7-70F20704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E65BD-2286-48A4-B7CF-EDB7E287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A931-F436-4E4F-8A85-6A1956CA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5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F3C21-2D81-4F82-86D9-18B9B8F8C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33789-4E60-4431-A1F8-B5EA3A8FC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B2A3D-728D-44B0-A09F-44B937E3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0E41-8810-40B2-95CB-4716C2F8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34D38-E36D-4587-8F7F-3CEEACCCE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4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B4DD-19C6-4A00-9A37-2233088A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6154-B3BE-4EE2-A0B4-E8CA4DBE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71ED1-BD96-45DC-8290-51FFCBFC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EFC25-A41D-4702-860B-9B3CA6D1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994A6-7951-4478-8362-49920583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1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6DAB-CE2C-4EB9-93EF-52D89F09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E4A77-2904-4977-90BA-C44BC4F5B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D3A3C-24CD-4B9E-A68F-774F8753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7763-DC9B-4DFC-9B2F-D82DD440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24D31-4540-4ED5-B8BE-3A0569A3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6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F1E7-A74D-47FD-BD80-DDF16016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2B16-EB98-49E5-B2A7-B03650BCF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050A-8CC8-4060-A3EC-14CD26766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E70E1-2F66-47E4-8449-969B0DD9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766F4-2BA7-48C0-8D78-13D9F2D8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0094E-6B4F-4D87-A686-8A71CEAF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8189-720A-47E4-A54B-76C90106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0B79D-F9B9-449D-A49A-9DFA1844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77D2-F260-4612-AE39-48DA76225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78E54-A1EA-4438-AA29-75B5ED3C7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A56682-2BB3-488E-AE63-613C0C716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C08B3-17CE-44DC-B78B-039D66D1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50C09-A8A9-45C5-B413-153AC7E2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B74E66-2144-4C75-9051-102EE314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1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F30E8-17C8-4DFF-8808-A49768F3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6EB0D-3168-4C92-9097-3BFEF8E2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19274-4F27-48BC-BB74-9051A239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52FDA-805C-4795-A2EC-0DED97FA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8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AC921-C37E-4C72-8A4F-8797BEC8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A5DEF-6BE0-4490-85B4-DCF31EDD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6026A-A3CD-4D26-8040-5C9E1BB7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B0F0-03AE-48B3-8743-94B2938C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EACA-85B2-4464-82D8-AC531372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7FE31-4EA1-4131-93C1-07BB80CBA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2437A-1D3A-49F6-BFEB-5E480AC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EF1CE-F1B2-4A9E-8AB3-556CF777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243F-95A5-4A53-8379-B46D7C86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AB7D-5F8B-4C16-A3F6-31784890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2FBD6-F31F-4CFD-9328-B60332814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77BFB-B849-40C7-8047-4FD6DE24C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A768D-93C6-4BD8-8FE1-301FE6D06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A0EEF-8F1F-455B-BF7A-77481529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A7BC0-38AA-49DE-8563-E27B473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8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82F85-4A9E-4052-9782-E963F3203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B9A17-DFA3-4DA9-A3E4-F4760B800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E7639-56F2-4AE4-ABD2-E11889C1C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CC9B-B178-4991-857D-04081A24C2DC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D129E-22F3-417D-8E38-E38675C1C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F2D92-E5FA-4C5E-93AE-AB91454AA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25CBD-33FE-4931-B82C-CB0857F1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1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89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FCF80C2B-E966-409B-A38D-318B807CA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DCBC9-322C-4412-8182-F01C265F2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DCBC9-322C-4412-8182-F01C265F2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11"/>
            <a:ext cx="12191978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0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DCBC9-322C-4412-8182-F01C265F2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11"/>
            <a:ext cx="12191978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DCBC9-322C-4412-8182-F01C265F2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" y="11"/>
            <a:ext cx="12191976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24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2</cp:revision>
  <dcterms:created xsi:type="dcterms:W3CDTF">2017-12-03T18:03:04Z</dcterms:created>
  <dcterms:modified xsi:type="dcterms:W3CDTF">2017-12-03T18:56:34Z</dcterms:modified>
</cp:coreProperties>
</file>