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7" r:id="rId3"/>
    <p:sldId id="256" r:id="rId4"/>
    <p:sldId id="280" r:id="rId5"/>
    <p:sldId id="266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B2A"/>
    <a:srgbClr val="5B6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89931-79A0-49D4-BBEF-5C761A2935F4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7FD2-D826-4797-9233-4B906379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0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F57F-E6F7-4A64-B61C-FFF9F13E2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140-11F8-414F-ACCF-667F4094B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FD07D-56A5-4555-B894-F1C85023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AE86E-28CD-49BE-84F8-9F76916F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3F21-592C-48B3-ACA3-76DCA303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5B8C0-11CF-4C96-AE6A-BD419E50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DC6B-2B53-4865-A470-C0A990FC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CF503-F979-4ED8-8267-0836817A1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ADD21-F145-4EFF-9F25-125F968E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AACE1-35A1-40BA-AFAB-AB5D5A84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A665-8411-4A78-9F1B-D6D8B04F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9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88EA56-D26D-476A-9E41-8D5C74187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38A8C-4F2C-4E1E-903A-82BCAF9EA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F74AF-C40D-43AC-BDD3-88FE1FB5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0F37-029F-474B-A417-0AF9AD4F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A8D5-C080-4AC4-9B63-6474DB9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A19F-6BBD-407C-9B6A-98EF8E44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46E7F-17F8-40C5-A2E1-95DC96F01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3275C-98AB-41F2-AE6F-D786F13A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53941-0415-4B9D-90B0-D0A58801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605AB-E923-4BAA-BE13-EF1E45A5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95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9676D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9676D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31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5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9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9229-5FA3-4965-8254-D5F5FAD2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EA732-ACE6-4794-850A-3AA02AEF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74DE1-9F44-46BF-8916-043E12EA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5C48-553D-4B52-8FCC-423FFF58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5CD48-3CCF-45BA-8209-737B3B9F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D3FA-B096-4C11-83DE-095AA05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C3E50-FFB5-4755-8C94-617844950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8E956-E630-483C-8929-8001E4E82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E1AE5-8FE7-4311-931B-90E733E3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68942-86B2-44B5-9AE0-F7944FC2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72245-7B6B-4060-A009-99ADC51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7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E7A8D-F2DA-4653-B735-0D980580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8D34D-9540-4650-8512-D274A22F9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016A4-7E57-42CF-85C2-0D52B1A05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3E7EF-F236-447C-A3F2-2EF1D7D72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FE6C3-C8E6-4657-8DCB-07377244C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2CA84-3933-42E0-95A2-673F3683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B58ED-6728-47C7-9CB0-A488F6D2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644F9-53C3-4354-9211-67067838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3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CFDF-203D-4532-A31C-6E507C2F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D5576-11DE-4294-87AD-68DE9212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15078-38F2-4900-B0E9-1C16202E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F57C0-727E-4846-8CC3-86220F12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8CC89-6109-453D-A4A2-05EF67BE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77A5-D023-4503-B316-F50DC36A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C6CE9-3106-4FFF-B747-41861DEB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D8D6-3625-42AE-8375-F5D7B1EB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4D7F-C02A-4BD8-8AAF-A55AA616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A4F01-F914-4193-9792-B38C080CF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E1077-4ABA-4665-B6CE-AD975D25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0BF-3D4E-4D5F-97F7-BC81F837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57111-7B08-4947-BABD-754F6848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2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6C0D-BD48-40DC-AF72-42A8EA6D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8B992-9B39-4B83-AD80-D85734408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C8978-930D-4557-BBA6-A54AF0EB8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83721-599E-4535-8CB8-6C88517A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C91BF-7842-463E-B5AE-6D86473A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D0409-C43D-4C49-892C-4A620766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4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83386-8F12-4130-A712-D04019C7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1074E-4BEF-480E-B7FE-87AF549F6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6BF34-5DB6-430D-958E-67EE284A7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57A37-62DF-4439-A292-696776F1CC67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F0006-AC7C-460B-8CC9-ED36B7E90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D4D3-E08D-4B43-B851-7A846087E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1/20/2018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7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" y="0"/>
            <a:ext cx="12191999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ABA6A-1DAE-44E1-A557-95685CAE662C}"/>
              </a:ext>
            </a:extLst>
          </p:cNvPr>
          <p:cNvSpPr/>
          <p:nvPr/>
        </p:nvSpPr>
        <p:spPr>
          <a:xfrm>
            <a:off x="4496500" y="388246"/>
            <a:ext cx="7345960" cy="5704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9" rIns="91428" bIns="45719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Scripture Reading: Isaiah 6:8-10</a:t>
            </a:r>
          </a:p>
        </p:txBody>
      </p:sp>
    </p:spTree>
    <p:extLst>
      <p:ext uri="{BB962C8B-B14F-4D97-AF65-F5344CB8AC3E}">
        <p14:creationId xmlns:p14="http://schemas.microsoft.com/office/powerpoint/2010/main" val="34361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D96AF19-6B25-4495-BBFA-D739E0FF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9E67371F-D4E0-4B24-82A3-22241F702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2A8DFBBF-0F23-4F44-933D-1C5A04F25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64D676EF-042D-4194-A529-36298055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D6AB6B4-4343-44C3-A7FC-CDE990A15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46D402D3-4734-42D1-AACA-4FA4E1A8A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EC5638E9-B48D-467E-885E-8488550B5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71C647C9-3914-4294-A7DD-933A058D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F6C5789-8984-48C8-B4EB-17DA55A8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2BECB4F-FFC6-4E1A-BEF1-E30B3301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3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in front of a tree&#10;&#10;Description generated with high confidence">
            <a:extLst>
              <a:ext uri="{FF2B5EF4-FFF2-40B4-BE49-F238E27FC236}">
                <a16:creationId xmlns:a16="http://schemas.microsoft.com/office/drawing/2014/main" id="{F76117DC-D671-488A-B4BC-0237493CB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F7A4DC02-39B9-4875-B6CF-E9D9603A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9B9EA2BD-2D74-4A46-8B09-EDA907DD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791BC478-A7CE-4D65-B037-BF1A06EF3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3D97076F-B7C0-4576-9EF7-849037F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AECC031-A65A-41F1-9963-A34121ED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53DA2826-1341-4ED9-BED1-AE21D804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</Words>
  <Application>Microsoft Office PowerPoint</Application>
  <PresentationFormat>Widescreen</PresentationFormat>
  <Paragraphs>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Trebuchet MS</vt:lpstr>
      <vt:lpstr>Wingdings 3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Sasanecki</dc:creator>
  <cp:lastModifiedBy>Jerome Sasanecki</cp:lastModifiedBy>
  <cp:revision>6</cp:revision>
  <dcterms:created xsi:type="dcterms:W3CDTF">2017-12-09T14:56:43Z</dcterms:created>
  <dcterms:modified xsi:type="dcterms:W3CDTF">2018-01-20T17:50:36Z</dcterms:modified>
</cp:coreProperties>
</file>