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72:1-19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439F32-4A30-46DE-BDD0-04DB1509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672E073-AC9E-4732-8C62-6D857368E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965596-7ACE-4DE1-A105-3F9F2EFCF7AF}"/>
              </a:ext>
            </a:extLst>
          </p:cNvPr>
          <p:cNvSpPr/>
          <p:nvPr/>
        </p:nvSpPr>
        <p:spPr>
          <a:xfrm>
            <a:off x="-134224" y="2046914"/>
            <a:ext cx="12326224" cy="494950"/>
          </a:xfrm>
          <a:prstGeom prst="rect">
            <a:avLst/>
          </a:prstGeom>
          <a:solidFill>
            <a:srgbClr val="5B6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4F61B9-7895-47EC-A27B-A200E9829C4A}"/>
              </a:ext>
            </a:extLst>
          </p:cNvPr>
          <p:cNvSpPr/>
          <p:nvPr/>
        </p:nvSpPr>
        <p:spPr>
          <a:xfrm>
            <a:off x="-134224" y="2541864"/>
            <a:ext cx="12326224" cy="494950"/>
          </a:xfrm>
          <a:prstGeom prst="rect">
            <a:avLst/>
          </a:prstGeom>
          <a:solidFill>
            <a:srgbClr val="5B6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B90B79-7F09-432F-BC00-47AA2726A555}"/>
              </a:ext>
            </a:extLst>
          </p:cNvPr>
          <p:cNvSpPr/>
          <p:nvPr/>
        </p:nvSpPr>
        <p:spPr>
          <a:xfrm>
            <a:off x="-134224" y="3036814"/>
            <a:ext cx="12326224" cy="494950"/>
          </a:xfrm>
          <a:prstGeom prst="rect">
            <a:avLst/>
          </a:prstGeom>
          <a:solidFill>
            <a:srgbClr val="5B6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7A454-2D2E-40FC-8D97-E4349AB726CB}"/>
              </a:ext>
            </a:extLst>
          </p:cNvPr>
          <p:cNvSpPr/>
          <p:nvPr/>
        </p:nvSpPr>
        <p:spPr>
          <a:xfrm>
            <a:off x="-134224" y="3531764"/>
            <a:ext cx="12326224" cy="494950"/>
          </a:xfrm>
          <a:prstGeom prst="rect">
            <a:avLst/>
          </a:prstGeom>
          <a:solidFill>
            <a:srgbClr val="5B6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050B94-6393-4B71-860A-FD25B2BD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136E8-A93E-44C4-ACB6-913A52D96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6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0F4632-74B8-43B6-844B-0D50D546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5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DC48DF-16FE-4018-9614-4EAD10BC3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27A1D1-A757-4C40-98F2-8733A0DB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4A257B-57A6-4069-A5E3-DC51894AC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CD4111-22E0-4071-96E3-DD7E3388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8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Widescreen</PresentationFormat>
  <Paragraphs>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2</cp:revision>
  <dcterms:created xsi:type="dcterms:W3CDTF">2017-12-09T14:56:43Z</dcterms:created>
  <dcterms:modified xsi:type="dcterms:W3CDTF">2017-12-09T15:45:18Z</dcterms:modified>
</cp:coreProperties>
</file>