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2FD0C-0AF5-4823-8480-C8BB8F1A8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0DC77-769B-4784-AB7B-1926909DB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9F616-68EF-4F8D-ACD8-A68271510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9539-BFD7-49F3-8363-8B391E39A98C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32CE1-2F12-457B-818D-3A1AAE76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93B54-484A-429E-9D3D-3B6FF35E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3B43-9907-4834-A200-F3F19259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5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C9447-3DA8-4E94-AFA6-A91E7481B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2EFC0D-E671-49F8-90DF-7F1BA7B73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82AC7-DBA6-4B88-A529-D86233E54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9539-BFD7-49F3-8363-8B391E39A98C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3AC59-47A2-4BC3-AE63-DFC09DB3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83129-E5CB-45ED-9EF2-5C7BC018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3B43-9907-4834-A200-F3F19259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2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A46211-CB90-4C49-8472-E34E797FD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FBA74F-C48B-4E08-BF7F-790469971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39B91-BE63-4841-9BE9-9A48435E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9539-BFD7-49F3-8363-8B391E39A98C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19CBB-56E4-488F-9344-80491F0D5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D5064-A047-4BE7-B308-8E4E7B62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3B43-9907-4834-A200-F3F19259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5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5F30D-AF0B-432D-BBC7-39EFD2300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992BA-B318-4A64-8815-E83F9579A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3E1B-98FD-49A0-9234-2544AE85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9539-BFD7-49F3-8363-8B391E39A98C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89FEB-DD65-458B-85EE-AED2D1D1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BFF7A-4859-4773-9E02-AC97CEE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3B43-9907-4834-A200-F3F19259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7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70C19-77D6-4E8E-A280-16CCA0B77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EB40D-B261-4098-B653-FBF21EB4C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E1753-02AE-43C4-B323-FEC8466A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9539-BFD7-49F3-8363-8B391E39A98C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DDF0D-B65D-4CE8-8FE9-EB1D49E12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F96C0-1462-4EE8-B248-B9AC8F03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3B43-9907-4834-A200-F3F19259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0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246C-8C14-494F-BB61-8774186EF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B5C44-F6E3-40C3-BEEC-F6ACA0A7C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9A4F9-BFC0-4065-B734-819E19E22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EC86C-6806-4C29-A45F-2F0AD797D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9539-BFD7-49F3-8363-8B391E39A98C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2354B-FDA1-43B4-BE22-0BF057DB9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94C28-CD55-4D4B-835D-F4923BBD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3B43-9907-4834-A200-F3F19259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0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9454-937C-4BB7-97A7-677E1329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62331-4C49-4CD6-806D-05E63B500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E3139-24E0-45AF-A167-02137A7EE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F6777-78AD-46CB-A64B-6229A1CA8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12252D-CD55-4DCB-86C6-DCC988516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E133AF-5521-4849-9EBC-A610DF5A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9539-BFD7-49F3-8363-8B391E39A98C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7657E9-F25A-4A28-948E-2E9D751F1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50F590-80D6-486C-B5F6-B34113F0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3B43-9907-4834-A200-F3F19259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7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42B8-BF3D-44E5-9DDB-03BFA727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C06E4-3416-4145-AF5F-6E5BAC3F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9539-BFD7-49F3-8363-8B391E39A98C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E657F-1D88-4C60-ACF5-4C867C09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9C9C4-EA7F-4120-8E99-29DAB904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3B43-9907-4834-A200-F3F19259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5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009862-C0E8-4145-B5B1-B0595742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9539-BFD7-49F3-8363-8B391E39A98C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F3E3E1-B225-49C0-AE0D-EADF9947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4162B-D1BD-4369-A770-BE947C8B7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3B43-9907-4834-A200-F3F19259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0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D3741-1279-40F9-B3C8-959C7C3A7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18D6E-D678-4B9B-A0A9-7E7D6DFA7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F0723-069D-4EEB-8CA8-328D83C1F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40BBD-39DE-4AC0-AC6C-5397EE81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9539-BFD7-49F3-8363-8B391E39A98C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0466F-BCD2-4A4E-8D2C-7C01C7A29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74D31-5552-415C-8170-EB140358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3B43-9907-4834-A200-F3F19259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7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22C99-D068-4618-BAFF-E6C2ECF6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806D07-F0CF-4EE1-920A-CDA039ACE7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067ED-0077-48BC-A5A4-38D4EC239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57FAE-20CD-4832-90DA-7DD6CF9A6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9539-BFD7-49F3-8363-8B391E39A98C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942E8-BF1C-4AD7-95E5-3AA8FB86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4A856-6C68-4413-B0CA-2B788A7F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3B43-9907-4834-A200-F3F19259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2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44D660-26FA-47D4-8D1C-C8731F429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4D13A-DE56-4957-94C4-FCF2DB788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F6484-419A-4384-9A51-4400413BA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29539-BFD7-49F3-8363-8B391E39A98C}" type="datetimeFigureOut">
              <a:rPr lang="en-US" smtClean="0"/>
              <a:t>12/30/2017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7AEEA-6466-48E8-A399-BD519EE77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C8131-7B5D-4AE7-AEA1-5D185AF60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F3B43-9907-4834-A200-F3F19259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7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A894C8-38EC-4402-BD84-349CF7F9576A}"/>
              </a:ext>
            </a:extLst>
          </p:cNvPr>
          <p:cNvSpPr/>
          <p:nvPr/>
        </p:nvSpPr>
        <p:spPr>
          <a:xfrm>
            <a:off x="4496500" y="388246"/>
            <a:ext cx="7345960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</a:t>
            </a:r>
            <a:r>
              <a:rPr lang="en-US" sz="3200" kern="0" dirty="0">
                <a:solidFill>
                  <a:prstClr val="white"/>
                </a:solidFill>
                <a:latin typeface="Trebuchet MS"/>
              </a:rPr>
              <a:t>Acts 14:16-17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16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5EB1526-B355-4913-9BDF-1EB1261AC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0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19C484D3-AE7C-42F5-A33C-A1CAB43BB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6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74EDA81-0C28-40DD-B6BC-E8077DCE2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9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25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41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97C273-E2D0-4786-8CDD-E8C00F150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4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A4C733-8E93-4887-A8CB-64265EC9D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89A60E-F9D3-407F-B762-298C64EA698E}"/>
              </a:ext>
            </a:extLst>
          </p:cNvPr>
          <p:cNvSpPr/>
          <p:nvPr/>
        </p:nvSpPr>
        <p:spPr>
          <a:xfrm>
            <a:off x="-234892" y="1619075"/>
            <a:ext cx="8649050" cy="872455"/>
          </a:xfrm>
          <a:prstGeom prst="rect">
            <a:avLst/>
          </a:prstGeom>
          <a:solidFill>
            <a:srgbClr val="3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336B8C-EC97-4CF6-8845-16D9F5A1065D}"/>
              </a:ext>
            </a:extLst>
          </p:cNvPr>
          <p:cNvSpPr/>
          <p:nvPr/>
        </p:nvSpPr>
        <p:spPr>
          <a:xfrm>
            <a:off x="-234892" y="2491531"/>
            <a:ext cx="8649050" cy="520118"/>
          </a:xfrm>
          <a:prstGeom prst="rect">
            <a:avLst/>
          </a:prstGeom>
          <a:solidFill>
            <a:srgbClr val="3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4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C3ABBB-6729-4D93-87AF-85635EA6D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CDFAAE-8B68-4BB3-839E-A2FC485EF33D}"/>
              </a:ext>
            </a:extLst>
          </p:cNvPr>
          <p:cNvSpPr/>
          <p:nvPr/>
        </p:nvSpPr>
        <p:spPr>
          <a:xfrm>
            <a:off x="-234892" y="1619075"/>
            <a:ext cx="8649050" cy="612397"/>
          </a:xfrm>
          <a:prstGeom prst="rect">
            <a:avLst/>
          </a:prstGeom>
          <a:solidFill>
            <a:srgbClr val="3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BD51C-9059-4CF1-83D6-C0F4A1F3E539}"/>
              </a:ext>
            </a:extLst>
          </p:cNvPr>
          <p:cNvSpPr/>
          <p:nvPr/>
        </p:nvSpPr>
        <p:spPr>
          <a:xfrm>
            <a:off x="-234892" y="2231472"/>
            <a:ext cx="8649050" cy="461393"/>
          </a:xfrm>
          <a:prstGeom prst="rect">
            <a:avLst/>
          </a:prstGeom>
          <a:solidFill>
            <a:srgbClr val="3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5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54E01D80-D40F-484D-9CBF-F3469A484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626EF1-0667-43CA-BB1B-3D33551F2724}"/>
              </a:ext>
            </a:extLst>
          </p:cNvPr>
          <p:cNvSpPr/>
          <p:nvPr/>
        </p:nvSpPr>
        <p:spPr>
          <a:xfrm>
            <a:off x="-218114" y="2063691"/>
            <a:ext cx="8649050" cy="956346"/>
          </a:xfrm>
          <a:prstGeom prst="rect">
            <a:avLst/>
          </a:prstGeom>
          <a:solidFill>
            <a:srgbClr val="3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88E9FD-FE4D-4588-87D9-A0A76F686067}"/>
              </a:ext>
            </a:extLst>
          </p:cNvPr>
          <p:cNvSpPr/>
          <p:nvPr/>
        </p:nvSpPr>
        <p:spPr>
          <a:xfrm>
            <a:off x="-218114" y="2950827"/>
            <a:ext cx="8649050" cy="956346"/>
          </a:xfrm>
          <a:prstGeom prst="rect">
            <a:avLst/>
          </a:prstGeom>
          <a:solidFill>
            <a:srgbClr val="3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49F8E7D9-3037-4B2D-86D6-A345CBC23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204EE5-62B2-4FF7-9E13-58351F00639A}"/>
              </a:ext>
            </a:extLst>
          </p:cNvPr>
          <p:cNvSpPr/>
          <p:nvPr/>
        </p:nvSpPr>
        <p:spPr>
          <a:xfrm>
            <a:off x="-218114" y="2063691"/>
            <a:ext cx="8732940" cy="956346"/>
          </a:xfrm>
          <a:prstGeom prst="rect">
            <a:avLst/>
          </a:prstGeom>
          <a:solidFill>
            <a:srgbClr val="3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9C6988-4D1B-410D-A8B7-8C8149EBA9FE}"/>
              </a:ext>
            </a:extLst>
          </p:cNvPr>
          <p:cNvSpPr/>
          <p:nvPr/>
        </p:nvSpPr>
        <p:spPr>
          <a:xfrm>
            <a:off x="-218114" y="2950827"/>
            <a:ext cx="8732940" cy="956346"/>
          </a:xfrm>
          <a:prstGeom prst="rect">
            <a:avLst/>
          </a:prstGeom>
          <a:solidFill>
            <a:srgbClr val="3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5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CD04A6DA-9D16-43B2-B257-5DB3F0189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DD78D3-99F5-4CEE-B5B5-9E7CB1454657}"/>
              </a:ext>
            </a:extLst>
          </p:cNvPr>
          <p:cNvSpPr/>
          <p:nvPr/>
        </p:nvSpPr>
        <p:spPr>
          <a:xfrm>
            <a:off x="-218114" y="2063691"/>
            <a:ext cx="8649050" cy="956346"/>
          </a:xfrm>
          <a:prstGeom prst="rect">
            <a:avLst/>
          </a:prstGeom>
          <a:solidFill>
            <a:srgbClr val="3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E61E47-E437-4369-8994-36BDA1FEAFF7}"/>
              </a:ext>
            </a:extLst>
          </p:cNvPr>
          <p:cNvSpPr/>
          <p:nvPr/>
        </p:nvSpPr>
        <p:spPr>
          <a:xfrm>
            <a:off x="-218114" y="3020037"/>
            <a:ext cx="8649050" cy="956346"/>
          </a:xfrm>
          <a:prstGeom prst="rect">
            <a:avLst/>
          </a:prstGeom>
          <a:solidFill>
            <a:srgbClr val="3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83F02D-B3A3-443D-AD98-E070DE55B822}"/>
              </a:ext>
            </a:extLst>
          </p:cNvPr>
          <p:cNvSpPr/>
          <p:nvPr/>
        </p:nvSpPr>
        <p:spPr>
          <a:xfrm>
            <a:off x="-283828" y="3976383"/>
            <a:ext cx="8649050" cy="956346"/>
          </a:xfrm>
          <a:prstGeom prst="rect">
            <a:avLst/>
          </a:prstGeom>
          <a:solidFill>
            <a:srgbClr val="3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7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EDCBC6A9-741F-48AF-99CC-E25B9AAEE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7E08DF-4AEB-42F5-98F1-1F4362C1EF88}"/>
              </a:ext>
            </a:extLst>
          </p:cNvPr>
          <p:cNvSpPr/>
          <p:nvPr/>
        </p:nvSpPr>
        <p:spPr>
          <a:xfrm>
            <a:off x="-218114" y="2063691"/>
            <a:ext cx="8649050" cy="604008"/>
          </a:xfrm>
          <a:prstGeom prst="rect">
            <a:avLst/>
          </a:prstGeom>
          <a:solidFill>
            <a:srgbClr val="3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AD0D87-B95B-44E9-96AA-550764E6D617}"/>
              </a:ext>
            </a:extLst>
          </p:cNvPr>
          <p:cNvSpPr/>
          <p:nvPr/>
        </p:nvSpPr>
        <p:spPr>
          <a:xfrm>
            <a:off x="-218114" y="2667698"/>
            <a:ext cx="8649050" cy="1241571"/>
          </a:xfrm>
          <a:prstGeom prst="rect">
            <a:avLst/>
          </a:prstGeom>
          <a:solidFill>
            <a:srgbClr val="3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94633D-965B-4E6E-B7E9-16529FB00EA6}"/>
              </a:ext>
            </a:extLst>
          </p:cNvPr>
          <p:cNvSpPr/>
          <p:nvPr/>
        </p:nvSpPr>
        <p:spPr>
          <a:xfrm>
            <a:off x="-218114" y="3909269"/>
            <a:ext cx="8556771" cy="956346"/>
          </a:xfrm>
          <a:prstGeom prst="rect">
            <a:avLst/>
          </a:prstGeom>
          <a:solidFill>
            <a:srgbClr val="3C4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4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2</cp:revision>
  <dcterms:created xsi:type="dcterms:W3CDTF">2017-12-31T03:28:26Z</dcterms:created>
  <dcterms:modified xsi:type="dcterms:W3CDTF">2017-12-31T03:33:16Z</dcterms:modified>
</cp:coreProperties>
</file>