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65" r:id="rId3"/>
    <p:sldId id="256" r:id="rId4"/>
    <p:sldId id="268" r:id="rId5"/>
    <p:sldId id="270" r:id="rId6"/>
    <p:sldId id="269" r:id="rId7"/>
    <p:sldId id="271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B29D5-913A-41E6-A711-155F9B790710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72D4F-6FC9-424C-884D-344008D23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20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607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EFB6A-83BA-4B83-8BC4-C5568557C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E29792-C659-4624-9662-8DB12246A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0B981-98C5-40AC-BBCB-29F21D14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2AE5B-45AF-467B-AC92-1B2472FCD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02906-4F58-4C24-9484-2705DDB66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2F572-6BB3-4889-81E1-3AAB60020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69A5BA-7416-42E1-A9C0-D83E6CD4B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F3D55-5A0E-45E1-8042-D15430134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799D2-8EA4-48D7-9B9B-4B4A7E896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D6E13-4061-4D9B-B3B6-AE02E116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4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42814B-43B2-4F63-9487-F8E46ECEC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E41DD9-DA21-487E-B8F6-3D5D78168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078D8-7977-49FE-AF40-ADEA63771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EB6D7-7317-49DA-957A-6708B2466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753FB-A178-4DAF-AC10-59B57651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19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12/30/2017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8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12/30/2017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9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12/30/2017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0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12/30/2017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2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12/30/2017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57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12/30/2017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12/30/2017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2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12/30/2017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2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3101A-8ABD-4F76-882E-4987F087A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47E3A-68C3-45B5-9662-61112A5FD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397F2-AD60-4807-A469-21D09F23C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DE247-6F30-40EC-AE08-0F8C488CD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0BE3-C1E4-452F-9A4E-D699B8EF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0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12/30/2017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12/30/2017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4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12/30/2017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8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12/30/2017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9676D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9676D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539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12/30/2017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12/30/2017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0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12/30/2017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1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12/30/2017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0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12/30/2017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3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3E64D-E0B0-4B86-B098-B4C20A9AB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9B818-E5AD-4485-AA77-EB8EB429E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0095E-FDCD-43D4-90F6-C56B654EE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7F906-CDE2-4F9E-B1BD-E3003BAA0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7E1BF-9209-48A6-B3AF-2CB2233A8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4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27274-33CC-4B0C-B087-5E5977211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CD5FB-D150-4F26-B571-607969CB2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E9BB4-CA0D-4DE7-B73C-C64E5AA27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BD055-A5A3-43E7-8279-B27602114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F10F6D-BBED-4752-9302-267E579AE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B02E09-F360-4E0E-82A9-8B2F2748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88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1D0DB-E3D1-47C1-B8DD-5FD9EF9A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E8E03-2CE1-49F6-A884-C7613D330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331FF-B0D0-433B-82C5-76BBAD9F4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B486FC-3A2B-479F-BB29-2001DA0CB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AC21C0-A0E3-4D39-8D31-F54E9CFFE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3DEE6F-5631-4005-BF33-7B61F0819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62AFD6-99F0-48F2-81AB-72F906B0F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64E657-79C9-46BF-9CFE-32876125E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2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4F64D-4282-4479-93D2-7507E3BC7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C19E61-7C55-49A8-A8DE-AB8273AF9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678847-CFF4-41C7-96E5-571BB44D1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AE2C3A-BD52-4345-A61D-3A0C697C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6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4CDCD1-02F7-4E13-B803-B1BF40AA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BDA9B2-FFF7-45BF-AC8E-E533BDB9E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F358D-979D-4D16-B4C2-CBFB22C5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9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0612A-446A-4537-B349-A3F9FB4D8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32A2-BC43-46A7-9B68-BE13158AB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35334-A100-4146-BDEE-E67B5632F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D8400-40FA-48E9-9B29-8936094D3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E3A33-4868-41A5-8A30-D3BF6E23E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02859E-19B1-4B2B-B9D1-461453760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59E37-6732-41ED-8414-B6E22F7C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3AA9CE-C12E-463B-AA81-DB25C1B454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B22507-16DF-4D2B-B566-E4D7014DB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37775-9AD2-4032-B6BE-C3C20D10B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B73E5-FD39-4A97-9CC5-B5EB6D12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986CD-3095-4DB3-9B6C-49F879AC7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1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558B8C-08E1-4DFD-AE7D-8F3DC67B7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7D456-7383-40C6-96B8-F3B8B59FD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A6477-6AFA-4750-A248-27605B6C7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DC47-5EF4-4369-9B93-55305BCEBD88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5CB0B-EBFF-4850-B6CB-42ACC0B58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D7774-061D-4170-BB77-E9F89DF42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12/30/2017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411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" y="0"/>
            <a:ext cx="12191999" cy="701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6ABA6A-1DAE-44E1-A557-95685CAE662C}"/>
              </a:ext>
            </a:extLst>
          </p:cNvPr>
          <p:cNvSpPr/>
          <p:nvPr/>
        </p:nvSpPr>
        <p:spPr>
          <a:xfrm>
            <a:off x="4496500" y="388246"/>
            <a:ext cx="7345960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</a:t>
            </a:r>
            <a:r>
              <a:rPr lang="en-US" sz="3200" kern="0" dirty="0">
                <a:solidFill>
                  <a:prstClr val="white"/>
                </a:solidFill>
                <a:latin typeface="Trebuchet MS"/>
              </a:rPr>
              <a:t>1 Peter 1:22-23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1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56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0A7A617-E9CA-4FF9-9BF7-0C4A9C4E5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923CF2-9667-4D12-9494-EDEF67902981}"/>
              </a:ext>
            </a:extLst>
          </p:cNvPr>
          <p:cNvSpPr/>
          <p:nvPr/>
        </p:nvSpPr>
        <p:spPr>
          <a:xfrm>
            <a:off x="-318782" y="1711354"/>
            <a:ext cx="12510782" cy="654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686509-DAE7-42E2-937C-B681D4F94D12}"/>
              </a:ext>
            </a:extLst>
          </p:cNvPr>
          <p:cNvSpPr/>
          <p:nvPr/>
        </p:nvSpPr>
        <p:spPr>
          <a:xfrm>
            <a:off x="-318782" y="2365695"/>
            <a:ext cx="12510782" cy="5788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84EA61-1CF6-4679-94FF-88676B89640B}"/>
              </a:ext>
            </a:extLst>
          </p:cNvPr>
          <p:cNvSpPr/>
          <p:nvPr/>
        </p:nvSpPr>
        <p:spPr>
          <a:xfrm>
            <a:off x="-318782" y="2944536"/>
            <a:ext cx="12510782" cy="5788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94768A-8045-42E4-AFE4-22F32E47AA0C}"/>
              </a:ext>
            </a:extLst>
          </p:cNvPr>
          <p:cNvSpPr/>
          <p:nvPr/>
        </p:nvSpPr>
        <p:spPr>
          <a:xfrm>
            <a:off x="-318782" y="3523377"/>
            <a:ext cx="12510782" cy="5788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3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104F2BE-8184-479A-A7F2-A153B1E0B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29EA19-65FF-4671-A220-DAF88D0BA3B1}"/>
              </a:ext>
            </a:extLst>
          </p:cNvPr>
          <p:cNvSpPr/>
          <p:nvPr/>
        </p:nvSpPr>
        <p:spPr>
          <a:xfrm>
            <a:off x="-318782" y="2978091"/>
            <a:ext cx="12510782" cy="5788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05EDE6-59D4-476A-9A29-D895672DD1E3}"/>
              </a:ext>
            </a:extLst>
          </p:cNvPr>
          <p:cNvSpPr/>
          <p:nvPr/>
        </p:nvSpPr>
        <p:spPr>
          <a:xfrm>
            <a:off x="-318782" y="3556932"/>
            <a:ext cx="12510782" cy="5788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6A7D94-3A21-4692-93BC-E2ED47D5917F}"/>
              </a:ext>
            </a:extLst>
          </p:cNvPr>
          <p:cNvSpPr/>
          <p:nvPr/>
        </p:nvSpPr>
        <p:spPr>
          <a:xfrm>
            <a:off x="-318782" y="4135773"/>
            <a:ext cx="12510782" cy="5788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6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FA8F0E7-0BB5-4719-A3CE-95115C585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8FD938-5AA9-4F0B-A1A0-6E9225C0D59F}"/>
              </a:ext>
            </a:extLst>
          </p:cNvPr>
          <p:cNvSpPr/>
          <p:nvPr/>
        </p:nvSpPr>
        <p:spPr>
          <a:xfrm>
            <a:off x="-318782" y="3607266"/>
            <a:ext cx="12510782" cy="5788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10695E-6AEB-4C17-9E14-4526C33AC68C}"/>
              </a:ext>
            </a:extLst>
          </p:cNvPr>
          <p:cNvSpPr/>
          <p:nvPr/>
        </p:nvSpPr>
        <p:spPr>
          <a:xfrm>
            <a:off x="-318782" y="4186107"/>
            <a:ext cx="12510782" cy="5788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2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4FB337A-961A-427A-955E-583C3B242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47DA9F-AD50-448F-8A16-BA8AD5F0C70F}"/>
              </a:ext>
            </a:extLst>
          </p:cNvPr>
          <p:cNvSpPr/>
          <p:nvPr/>
        </p:nvSpPr>
        <p:spPr>
          <a:xfrm>
            <a:off x="-318782" y="4236440"/>
            <a:ext cx="12510782" cy="5788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5CA29F-C50F-4682-ABBA-8259B1D7968C}"/>
              </a:ext>
            </a:extLst>
          </p:cNvPr>
          <p:cNvSpPr/>
          <p:nvPr/>
        </p:nvSpPr>
        <p:spPr>
          <a:xfrm>
            <a:off x="-318782" y="4815281"/>
            <a:ext cx="12510782" cy="5788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8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81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7</Words>
  <Application>Microsoft Office PowerPoint</Application>
  <PresentationFormat>Widescreen</PresentationFormat>
  <Paragraphs>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Trebuchet MS</vt:lpstr>
      <vt:lpstr>Wingdings 3</vt:lpstr>
      <vt:lpstr>Office Theme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Jerome Sasanecki</cp:lastModifiedBy>
  <cp:revision>31</cp:revision>
  <dcterms:created xsi:type="dcterms:W3CDTF">2017-11-21T20:29:12Z</dcterms:created>
  <dcterms:modified xsi:type="dcterms:W3CDTF">2017-12-31T02:25:19Z</dcterms:modified>
</cp:coreProperties>
</file>