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4" Target="ppt/presentation.xml" Type="http://schemas.openxmlformats.org/officeDocument/2006/relationships/officeDocument"/><Relationship Id="rId3" Target="docProps/core.xml" Type="http://schemas.openxmlformats.org/package/2006/relationships/metadata/core-properties"/><Relationship Id="rId2" Target="docProps/app.xml" Type="http://schemas.openxmlformats.org/officeDocument/2006/relationships/extended-properties"/><Relationship Id="rId1" Target="docProps/thumbnail.jpeg" Type="http://schemas.openxmlformats.org/package/2006/relationships/metadata/thumbnai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5"/>
    <p:sldMasterId id="214748367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autoAdjust="0" sz="15883"/>
    <p:restoredTop sz="94660"/>
  </p:normalViewPr>
  <p:slideViewPr>
    <p:cSldViewPr snapToGrid="0">
      <p:cViewPr varScale="1">
        <p:scale>
          <a:sx d="100" n="114"/>
          <a:sy d="100" n="114"/>
        </p:scale>
        <p:origin x="420" y="96"/>
      </p:cViewPr>
      <p:guideLst/>
    </p:cSldViewPr>
  </p:slideViewPr>
  <p:notesTextViewPr>
    <p:cViewPr>
      <p:scale>
        <a:sx d="1" n="1"/>
        <a:sy d="1" n="1"/>
      </p:scale>
      <p:origin x="0" y="0"/>
    </p:cViewPr>
  </p:notesTextViewPr>
  <p:gridSpacing cx="76200" cy="76200"/>
</p:viewPr>
</file>

<file path=ppt/_rels/presentation.xml.rels><?xml version="1.0" encoding="UTF-8" standalone="yes"?><Relationships xmlns="http://schemas.openxmlformats.org/package/2006/relationships"><Relationship Id="rId15" Target="slides/slide8.xml" Type="http://schemas.openxmlformats.org/officeDocument/2006/relationships/slide"/><Relationship Id="rId14" Target="slides/slide7.xml" Type="http://schemas.openxmlformats.org/officeDocument/2006/relationships/slide"/><Relationship Id="rId13" Target="slides/slide6.xml" Type="http://schemas.openxmlformats.org/officeDocument/2006/relationships/slide"/><Relationship Id="rId12" Target="slides/slide5.xml" Type="http://schemas.openxmlformats.org/officeDocument/2006/relationships/slide"/><Relationship Id="rId11" Target="slides/slide4.xml" Type="http://schemas.openxmlformats.org/officeDocument/2006/relationships/slide"/><Relationship Id="rId10" Target="slides/slide3.xml" Type="http://schemas.openxmlformats.org/officeDocument/2006/relationships/slide"/><Relationship Id="rId9" Target="slides/slide2.xml" Type="http://schemas.openxmlformats.org/officeDocument/2006/relationships/slide"/><Relationship Id="rId8" Target="slides/slide1.xml" Type="http://schemas.openxmlformats.org/officeDocument/2006/relationships/slide"/><Relationship Id="rId7" Target="notesMasters/notesMaster1.xml" Type="http://schemas.openxmlformats.org/officeDocument/2006/relationships/notesMaster"/><Relationship Id="rId6" Target="slideMasters/slideMaster2.xml" Type="http://schemas.openxmlformats.org/officeDocument/2006/relationships/slideMaster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" Target="viewProps.xml" Type="http://schemas.openxmlformats.org/officeDocument/2006/relationships/viewProps"/><Relationship Id="rId1" Target="theme/theme1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bIns="45720" lIns="91440" numCol="1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bIns="45720" lIns="91440" numCol="1" rIns="91440" rtlCol="0" tIns="45720" vert="horz"/>
          <a:lstStyle>
            <a:lvl1pPr algn="r">
              <a:defRPr sz="1200"/>
            </a:lvl1pPr>
          </a:lstStyle>
          <a:p>
            <a:fld id="{630B29D5-913A-41E6-A711-155F9B79071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idx="2"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numCol="1" rIns="91440" rtlCol="0" tIns="45720" vert="horz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idx="3" sz="quarter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bIns="45720" lIns="91440" numCol="1" rIns="91440" rtlCol="0" tIns="45720" vert="horz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idx="4" sz="quarter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anchor="b" bIns="45720" lIns="91440" numCol="1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5" sz="quarter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 bIns="45720" lIns="91440" numCol="1" rIns="91440" rtlCol="0" tIns="45720" vert="horz"/>
          <a:lstStyle>
            <a:lvl1pPr algn="r">
              <a:defRPr sz="1200"/>
            </a:lvl1pPr>
          </a:lstStyle>
          <a:p>
            <a:fld id="{9F372D4F-6FC9-424C-884D-344008D2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20223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defTabSz="9144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2" Target="../slides/slide1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pPr algn="r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b="0" baseline="0" cap="none" i="0" kern="1200" kumimoji="0" lang="en-US" noProof="0" normalizeH="0" spc="0" strike="noStrike" sz="1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algn="r" defTabSz="914400" eaLnBrk="1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b="0" baseline="0" cap="none" i="0" kern="1200" kumimoji="0" lang="en-US" noProof="0" normalizeH="0" spc="0" strike="noStrike" sz="12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607438"/>
      </p:ext>
    </p:extLst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5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6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7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8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EFB6A-83BA-4B83-8BC4-C5568557C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 numCol="1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E29792-C659-4624-9662-8DB12246A39F}"/>
              </a:ext>
            </a:extLst>
          </p:cNvPr>
          <p:cNvSpPr>
            <a:spLocks noGrp="1"/>
          </p:cNvSpPr>
          <p:nvPr>
            <p:ph idx="1" type="subTitle"/>
          </p:nvPr>
        </p:nvSpPr>
        <p:spPr>
          <a:xfrm>
            <a:off x="1524000" y="3602038"/>
            <a:ext cx="9144000" cy="1655762"/>
          </a:xfrm>
        </p:spPr>
        <p:txBody>
          <a:bodyPr numCol="1"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0B981-98C5-40AC-BBCB-29F21D14D572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5531DC47-5EF4-4369-9B93-55305BCEBD88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2AE5B-45AF-467B-AC92-1B2472FCDB83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02906-4F58-4C24-9484-2705DDB66E11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2F572-6BB3-4889-81E1-3AAB6002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69A5BA-7416-42E1-A9C0-D83E6CD4B2EE}"/>
              </a:ext>
            </a:extLst>
          </p:cNvPr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F3D55-5A0E-45E1-8042-D15430134780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5531DC47-5EF4-4369-9B93-55305BCEBD88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799D2-8EA4-48D7-9B9B-4B4A7E896FB4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D6E13-4061-4D9B-B3B6-AE02E1166B5E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4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42814B-43B2-4F63-9487-F8E46ECEC29A}"/>
              </a:ext>
            </a:extLst>
          </p:cNvPr>
          <p:cNvSpPr>
            <a:spLocks noGrp="1"/>
          </p:cNvSpPr>
          <p:nvPr>
            <p:ph orient="vert" type="title"/>
          </p:nvPr>
        </p:nvSpPr>
        <p:spPr>
          <a:xfrm>
            <a:off x="8724900" y="365125"/>
            <a:ext cx="2628900" cy="5811838"/>
          </a:xfrm>
        </p:spPr>
        <p:txBody>
          <a:bodyPr numCol="1"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41DD9-DA21-487E-B8F6-3D5D7816818A}"/>
              </a:ext>
            </a:extLst>
          </p:cNvPr>
          <p:cNvSpPr>
            <a:spLocks noGrp="1"/>
          </p:cNvSpPr>
          <p:nvPr>
            <p:ph idx="1" orient="vert" type="body"/>
          </p:nvPr>
        </p:nvSpPr>
        <p:spPr>
          <a:xfrm>
            <a:off x="838200" y="365125"/>
            <a:ext cx="7734300" cy="5811838"/>
          </a:xfrm>
        </p:spPr>
        <p:txBody>
          <a:bodyPr numCol="1"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078D8-7977-49FE-AF40-ADEA637716C1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5531DC47-5EF4-4369-9B93-55305BCEBD88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EB6D7-7317-49DA-957A-6708B2466209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753FB-A178-4DAF-AC10-59B57651A9B5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19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 numCol="1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154955" y="4777380"/>
            <a:ext cx="8825658" cy="861420"/>
          </a:xfrm>
        </p:spPr>
        <p:txBody>
          <a:bodyPr anchor="t" numCol="1"/>
          <a:lstStyle>
            <a:lvl1pPr algn="l" indent="0" marL="0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AAD347D-5ACD-4C99-B74B-A9C85AD731AF}" type="datetimeFigureOut">
              <a:rPr dirty="0" lang="en-US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1/9/2018</a:t>
            </a:fld>
            <a:endParaRPr dirty="0"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dirty="0"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D57F1E4F-1CFF-5643-939E-02111984F565}" type="slidenum">
              <a:rPr dirty="0"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8245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7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509A250-FF31-4206-8172-F9D3106AACB1}" type="datetimeFigureOut">
              <a:rPr dirty="0" lang="en-US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1/9/2018</a:t>
            </a:fld>
            <a:endParaRPr dirty="0"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dirty="0"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D57F1E4F-1CFF-5643-939E-02111984F565}" type="slidenum">
              <a:rPr dirty="0"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9689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 numCol="1"/>
          <a:lstStyle>
            <a:lvl1pPr algn="l">
              <a:defRPr b="0" cap="none" sz="40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1154955" y="4777381"/>
            <a:ext cx="8825658" cy="860400"/>
          </a:xfrm>
        </p:spPr>
        <p:txBody>
          <a:bodyPr anchor="t" numCol="1"/>
          <a:lstStyle>
            <a:lvl1pPr algn="l" indent="0" marL="0">
              <a:buNone/>
              <a:defRPr cap="all" sz="20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9796027F-7875-4030-9381-8BD8C4F21935}" type="datetimeFigureOut">
              <a:rPr dirty="0" lang="en-US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1/9/2018</a:t>
            </a:fld>
            <a:endParaRPr dirty="0"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dirty="0"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D57F1E4F-1CFF-5643-939E-02111984F565}" type="slidenum">
              <a:rPr dirty="0"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0423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1103312" y="2060575"/>
            <a:ext cx="4396339" cy="4195763"/>
          </a:xfrm>
        </p:spPr>
        <p:txBody>
          <a:bodyPr numCol="1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5654493" y="2056092"/>
            <a:ext cx="4396341" cy="4200245"/>
          </a:xfrm>
        </p:spPr>
        <p:txBody>
          <a:bodyPr numCol="1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9796027F-7875-4030-9381-8BD8C4F21935}" type="datetimeFigureOut">
              <a:rPr dirty="0" lang="en-US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1/9/2018</a:t>
            </a:fld>
            <a:endParaRPr dirty="0"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dirty="0"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D57F1E4F-1CFF-5643-939E-02111984F565}" type="slidenum">
              <a:rPr dirty="0"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2296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1103313" y="1905000"/>
            <a:ext cx="4396338" cy="576262"/>
          </a:xfrm>
        </p:spPr>
        <p:txBody>
          <a:bodyPr anchor="b" numCol="1">
            <a:noAutofit/>
          </a:bodyPr>
          <a:lstStyle>
            <a:lvl1pPr indent="0" marL="0">
              <a:buNone/>
              <a:defRPr b="0"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1103312" y="2514600"/>
            <a:ext cx="4396339" cy="3741738"/>
          </a:xfrm>
        </p:spPr>
        <p:txBody>
          <a:bodyPr numCol="1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5654495" y="1905000"/>
            <a:ext cx="4396339" cy="576262"/>
          </a:xfrm>
        </p:spPr>
        <p:txBody>
          <a:bodyPr anchor="b" numCol="1">
            <a:noAutofit/>
          </a:bodyPr>
          <a:lstStyle>
            <a:lvl1pPr indent="0" marL="0">
              <a:buNone/>
              <a:defRPr b="0"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5654495" y="2514600"/>
            <a:ext cx="4396339" cy="3741738"/>
          </a:xfrm>
        </p:spPr>
        <p:txBody>
          <a:bodyPr numCol="1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9796027F-7875-4030-9381-8BD8C4F21935}" type="datetimeFigureOut">
              <a:rPr dirty="0" lang="en-US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1/9/2018</a:t>
            </a:fld>
            <a:endParaRPr dirty="0"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dirty="0"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D57F1E4F-1CFF-5643-939E-02111984F565}" type="slidenum">
              <a:rPr dirty="0"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7908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7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509A250-FF31-4206-8172-F9D3106AACB1}" type="datetimeFigureOut">
              <a:rPr dirty="0" lang="en-US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1/9/2018</a:t>
            </a:fld>
            <a:endParaRPr dirty="0"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dirty="0"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D57F1E4F-1CFF-5643-939E-02111984F565}" type="slidenum">
              <a:rPr dirty="0"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63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509A250-FF31-4206-8172-F9D3106AACB1}" type="datetimeFigureOut">
              <a:rPr dirty="0" lang="en-US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1/9/2018</a:t>
            </a:fld>
            <a:endParaRPr dirty="0"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dirty="0"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D57F1E4F-1CFF-5643-939E-02111984F565}" type="slidenum">
              <a:rPr dirty="0"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2770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 numCol="1"/>
          <a:lstStyle>
            <a:lvl1pPr algn="l">
              <a:defRPr b="0" sz="2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 numCol="1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154953" y="3129280"/>
            <a:ext cx="3401063" cy="2895599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509A250-FF31-4206-8172-F9D3106AACB1}" type="datetimeFigureOut">
              <a:rPr dirty="0" lang="en-US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1/9/2018</a:t>
            </a:fld>
            <a:endParaRPr dirty="0"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dirty="0"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D57F1E4F-1CFF-5643-939E-02111984F565}" type="slidenum">
              <a:rPr dirty="0"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2333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3101A-8ABD-4F76-882E-4987F087A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47E3A-68C3-45B5-9662-61112A5FD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397F2-AD60-4807-A469-21D09F23CFB3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5531DC47-5EF4-4369-9B93-55305BCEBD88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DE247-6F30-40EC-AE08-0F8C488CDCE4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0BE3-C1E4-452F-9A4E-D699B8EF0C37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0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 numCol="1">
            <a:normAutofit/>
          </a:bodyPr>
          <a:lstStyle>
            <a:lvl1pPr algn="l">
              <a:defRPr b="0" sz="36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idx="1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 numCol="1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154954" y="3657600"/>
            <a:ext cx="5084979" cy="1371600"/>
          </a:xfrm>
        </p:spPr>
        <p:txBody>
          <a:bodyPr numCol="1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509A250-FF31-4206-8172-F9D3106AACB1}" type="datetimeFigureOut">
              <a:rPr dirty="0" lang="en-US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1/9/2018</a:t>
            </a:fld>
            <a:endParaRPr dirty="0"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dirty="0"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D57F1E4F-1CFF-5643-939E-02111984F565}" type="slidenum">
              <a:rPr dirty="0"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15737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 numCol="1">
            <a:normAutofit/>
          </a:bodyPr>
          <a:lstStyle>
            <a:lvl1pPr algn="l">
              <a:defRPr b="0" sz="2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idx="1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 numCol="1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154956" y="5367325"/>
            <a:ext cx="8825656" cy="493712"/>
          </a:xfrm>
        </p:spPr>
        <p:txBody>
          <a:bodyPr numCol="1">
            <a:normAutofit/>
          </a:bodyPr>
          <a:lstStyle>
            <a:lvl1pPr indent="0" marL="0">
              <a:buNone/>
              <a:defRPr sz="12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509A250-FF31-4206-8172-F9D3106AACB1}" type="datetimeFigureOut">
              <a:rPr dirty="0" lang="en-US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1/9/2018</a:t>
            </a:fld>
            <a:endParaRPr dirty="0"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dirty="0"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D57F1E4F-1CFF-5643-939E-02111984F565}" type="slidenum">
              <a:rPr dirty="0"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47648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 numCol="1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8" name="Text Placeholder 3"/>
          <p:cNvSpPr>
            <a:spLocks noGrp="1"/>
          </p:cNvSpPr>
          <p:nvPr>
            <p:ph idx="2" sz="half" type="body"/>
          </p:nvPr>
        </p:nvSpPr>
        <p:spPr>
          <a:xfrm>
            <a:off x="1154954" y="3657600"/>
            <a:ext cx="8825659" cy="2362200"/>
          </a:xfrm>
        </p:spPr>
        <p:txBody>
          <a:bodyPr anchor="ctr" numCol="1">
            <a:normAutofit/>
          </a:bodyPr>
          <a:lstStyle>
            <a:lvl1pPr indent="0" marL="0">
              <a:buNone/>
              <a:defRPr sz="18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509A250-FF31-4206-8172-F9D3106AACB1}" type="datetimeFigureOut">
              <a:rPr dirty="0" lang="en-US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1/9/2018</a:t>
            </a:fld>
            <a:endParaRPr dirty="0"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dirty="0"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D57F1E4F-1CFF-5643-939E-02111984F565}" type="slidenum">
              <a:rPr dirty="0"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88041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 numCol="1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1" name="Text Placeholder 3"/>
          <p:cNvSpPr>
            <a:spLocks noGrp="1"/>
          </p:cNvSpPr>
          <p:nvPr>
            <p:ph idx="14" sz="half" type="body"/>
          </p:nvPr>
        </p:nvSpPr>
        <p:spPr>
          <a:xfrm>
            <a:off x="1930400" y="3771174"/>
            <a:ext cx="7279649" cy="342174"/>
          </a:xfrm>
        </p:spPr>
        <p:txBody>
          <a:bodyPr anchor="t" bIns="45720" lIns="91440" numCol="1" rIns="91440" rtlCol="0" tIns="45720" vert="horz">
            <a:normAutofit/>
          </a:bodyPr>
          <a:lstStyle>
            <a:lvl1pPr indent="0" marL="0">
              <a:buNone/>
              <a:defRPr b="0" cap="small" dirty="0" i="0" kern="1200" lang="en-US" sz="140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indent="0" lvl="0" marL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idx="2" sz="half" type="body"/>
          </p:nvPr>
        </p:nvSpPr>
        <p:spPr>
          <a:xfrm>
            <a:off x="1154954" y="4350657"/>
            <a:ext cx="8825659" cy="1676400"/>
          </a:xfrm>
        </p:spPr>
        <p:txBody>
          <a:bodyPr anchor="ctr" numCol="1">
            <a:normAutofit/>
          </a:bodyPr>
          <a:lstStyle>
            <a:lvl1pPr indent="0" marL="0">
              <a:buNone/>
              <a:defRPr sz="18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509A250-FF31-4206-8172-F9D3106AACB1}" type="datetimeFigureOut">
              <a:rPr dirty="0" lang="en-US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1/9/2018</a:t>
            </a:fld>
            <a:endParaRPr dirty="0"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dirty="0"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D57F1E4F-1CFF-5643-939E-02111984F565}" type="slidenum">
              <a:rPr dirty="0"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>
            <a:defPPr>
              <a:defRPr lang="en-US"/>
            </a:defPPr>
            <a:lvl1pPr algn="r">
              <a:defRPr b="0" i="0" sz="1220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dirty="0" lang="en-US">
                <a:solidFill>
                  <a:srgbClr val="69676D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>
            <a:defPPr>
              <a:defRPr lang="en-US"/>
            </a:defPPr>
            <a:lvl1pPr algn="r">
              <a:defRPr b="0" i="0" sz="1220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dirty="0" lang="en-US">
                <a:solidFill>
                  <a:srgbClr val="69676D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5390663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 numCol="1"/>
          <a:lstStyle>
            <a:lvl1pPr algn="l">
              <a:defRPr b="0" cap="none" sz="40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1154954" y="4777381"/>
            <a:ext cx="8825659" cy="860400"/>
          </a:xfrm>
        </p:spPr>
        <p:txBody>
          <a:bodyPr anchor="t" numCol="1"/>
          <a:lstStyle>
            <a:lvl1pPr algn="l" indent="0" marL="0">
              <a:buNone/>
              <a:defRPr cap="none" sz="20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509A250-FF31-4206-8172-F9D3106AACB1}" type="datetimeFigureOut">
              <a:rPr dirty="0" lang="en-US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1/9/2018</a:t>
            </a:fld>
            <a:endParaRPr dirty="0"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dirty="0"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D57F1E4F-1CFF-5643-939E-02111984F565}" type="slidenum">
              <a:rPr dirty="0"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9960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632947" y="1981200"/>
            <a:ext cx="2946866" cy="576262"/>
          </a:xfrm>
        </p:spPr>
        <p:txBody>
          <a:bodyPr anchor="b" numCol="1">
            <a:noAutofit/>
          </a:bodyPr>
          <a:lstStyle>
            <a:lvl1pPr indent="0" marL="0">
              <a:buNone/>
              <a:defRPr b="0"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idx="15" sz="half" type="body"/>
          </p:nvPr>
        </p:nvSpPr>
        <p:spPr>
          <a:xfrm>
            <a:off x="652463" y="2667000"/>
            <a:ext cx="2927350" cy="3589338"/>
          </a:xfrm>
        </p:spPr>
        <p:txBody>
          <a:bodyPr anchor="t" numCol="1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3883659" y="1981200"/>
            <a:ext cx="2936241" cy="576262"/>
          </a:xfrm>
        </p:spPr>
        <p:txBody>
          <a:bodyPr anchor="b" numCol="1">
            <a:noAutofit/>
          </a:bodyPr>
          <a:lstStyle>
            <a:lvl1pPr indent="0" marL="0">
              <a:buNone/>
              <a:defRPr b="0"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idx="16" sz="half" type="body"/>
          </p:nvPr>
        </p:nvSpPr>
        <p:spPr>
          <a:xfrm>
            <a:off x="3873106" y="2667000"/>
            <a:ext cx="2946794" cy="3589338"/>
          </a:xfrm>
        </p:spPr>
        <p:txBody>
          <a:bodyPr anchor="t" numCol="1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idx="13" sz="quarter" type="body"/>
          </p:nvPr>
        </p:nvSpPr>
        <p:spPr>
          <a:xfrm>
            <a:off x="7124700" y="1981200"/>
            <a:ext cx="2932113" cy="576262"/>
          </a:xfrm>
        </p:spPr>
        <p:txBody>
          <a:bodyPr anchor="b" numCol="1">
            <a:noAutofit/>
          </a:bodyPr>
          <a:lstStyle>
            <a:lvl1pPr indent="0" marL="0">
              <a:buNone/>
              <a:defRPr b="0"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idx="17" sz="half" type="body"/>
          </p:nvPr>
        </p:nvSpPr>
        <p:spPr>
          <a:xfrm>
            <a:off x="7124700" y="2667000"/>
            <a:ext cx="2932113" cy="3589338"/>
          </a:xfrm>
        </p:spPr>
        <p:txBody>
          <a:bodyPr anchor="t" numCol="1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cmpd="sng" w="12700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cmpd="sng" w="12700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509A250-FF31-4206-8172-F9D3106AACB1}" type="datetimeFigureOut">
              <a:rPr dirty="0" lang="en-US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1/9/2018</a:t>
            </a:fld>
            <a:endParaRPr dirty="0"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dirty="0"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D57F1E4F-1CFF-5643-939E-02111984F565}" type="slidenum">
              <a:rPr dirty="0"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08109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652463" y="4250949"/>
            <a:ext cx="2940050" cy="576262"/>
          </a:xfrm>
        </p:spPr>
        <p:txBody>
          <a:bodyPr anchor="b" numCol="1">
            <a:noAutofit/>
          </a:bodyPr>
          <a:lstStyle>
            <a:lvl1pPr indent="0" marL="0">
              <a:buNone/>
              <a:defRPr b="0"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ChangeAspect="1" noGrp="1"/>
          </p:cNvSpPr>
          <p:nvPr>
            <p:ph idx="15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 numCol="1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22" name="Text Placeholder 3"/>
          <p:cNvSpPr>
            <a:spLocks noGrp="1"/>
          </p:cNvSpPr>
          <p:nvPr>
            <p:ph idx="18" sz="half" type="body"/>
          </p:nvPr>
        </p:nvSpPr>
        <p:spPr>
          <a:xfrm>
            <a:off x="652463" y="4827211"/>
            <a:ext cx="2940050" cy="659189"/>
          </a:xfrm>
        </p:spPr>
        <p:txBody>
          <a:bodyPr anchor="t" numCol="1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3889375" y="4250949"/>
            <a:ext cx="2930525" cy="576262"/>
          </a:xfrm>
        </p:spPr>
        <p:txBody>
          <a:bodyPr anchor="b" numCol="1">
            <a:noAutofit/>
          </a:bodyPr>
          <a:lstStyle>
            <a:lvl1pPr indent="0" marL="0">
              <a:buNone/>
              <a:defRPr b="0"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ChangeAspect="1" noGrp="1"/>
          </p:cNvSpPr>
          <p:nvPr>
            <p:ph idx="21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 numCol="1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23" name="Text Placeholder 3"/>
          <p:cNvSpPr>
            <a:spLocks noGrp="1"/>
          </p:cNvSpPr>
          <p:nvPr>
            <p:ph idx="19" sz="half" type="body"/>
          </p:nvPr>
        </p:nvSpPr>
        <p:spPr>
          <a:xfrm>
            <a:off x="3888022" y="4827210"/>
            <a:ext cx="2934406" cy="659189"/>
          </a:xfrm>
        </p:spPr>
        <p:txBody>
          <a:bodyPr anchor="t" numCol="1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idx="13" sz="quarter" type="body"/>
          </p:nvPr>
        </p:nvSpPr>
        <p:spPr>
          <a:xfrm>
            <a:off x="7124700" y="4250949"/>
            <a:ext cx="2932113" cy="576262"/>
          </a:xfrm>
        </p:spPr>
        <p:txBody>
          <a:bodyPr anchor="b" numCol="1">
            <a:noAutofit/>
          </a:bodyPr>
          <a:lstStyle>
            <a:lvl1pPr indent="0" marL="0">
              <a:buNone/>
              <a:defRPr b="0"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ChangeAspect="1" noGrp="1"/>
          </p:cNvSpPr>
          <p:nvPr>
            <p:ph idx="22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 numCol="1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24" name="Text Placeholder 3"/>
          <p:cNvSpPr>
            <a:spLocks noGrp="1"/>
          </p:cNvSpPr>
          <p:nvPr>
            <p:ph idx="20" sz="half" type="body"/>
          </p:nvPr>
        </p:nvSpPr>
        <p:spPr>
          <a:xfrm>
            <a:off x="7124575" y="4827208"/>
            <a:ext cx="2935997" cy="659189"/>
          </a:xfrm>
        </p:spPr>
        <p:txBody>
          <a:bodyPr anchor="t" numCol="1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cmpd="sng" w="12700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cmpd="sng" w="12700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509A250-FF31-4206-8172-F9D3106AACB1}" type="datetimeFigureOut">
              <a:rPr dirty="0" lang="en-US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1/9/2018</a:t>
            </a:fld>
            <a:endParaRPr dirty="0"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dirty="0"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D57F1E4F-1CFF-5643-939E-02111984F565}" type="slidenum">
              <a:rPr dirty="0"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13285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anchor="t" anchorCtr="0" numCol="1"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509A250-FF31-4206-8172-F9D3106AACB1}" type="datetimeFigureOut">
              <a:rPr dirty="0" lang="en-US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1/9/2018</a:t>
            </a:fld>
            <a:endParaRPr dirty="0"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dirty="0"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D57F1E4F-1CFF-5643-939E-02111984F565}" type="slidenum">
              <a:rPr dirty="0"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01547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8304212" y="430213"/>
            <a:ext cx="1752601" cy="5826125"/>
          </a:xfrm>
        </p:spPr>
        <p:txBody>
          <a:bodyPr anchor="b" anchorCtr="0" numCol="1" vert="eaVert"/>
          <a:lstStyle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652463" y="887414"/>
            <a:ext cx="7423149" cy="5368924"/>
          </a:xfrm>
        </p:spPr>
        <p:txBody>
          <a:bodyPr numCol="1"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509A250-FF31-4206-8172-F9D3106AACB1}" type="datetimeFigureOut">
              <a:rPr dirty="0" lang="en-US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1/9/2018</a:t>
            </a:fld>
            <a:endParaRPr dirty="0"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dirty="0"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D57F1E4F-1CFF-5643-939E-02111984F565}" type="slidenum">
              <a:rPr dirty="0"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3805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3E64D-E0B0-4B86-B098-B4C20A9AB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 numCol="1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9B818-E5AD-4485-AA77-EB8EB429EB6A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1850" y="4589463"/>
            <a:ext cx="10515600" cy="1500187"/>
          </a:xfrm>
        </p:spPr>
        <p:txBody>
          <a:bodyPr numCol="1"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0095E-FDCD-43D4-90F6-C56B654EE52C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5531DC47-5EF4-4369-9B93-55305BCEBD88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7F906-CDE2-4F9E-B1BD-E3003BAA004A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7E1BF-9209-48A6-B3AF-2CB2233A8ADB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4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27274-33CC-4B0C-B087-5E5977211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CD5FB-D150-4F26-B571-607969CB20D4}"/>
              </a:ext>
            </a:extLst>
          </p:cNvPr>
          <p:cNvSpPr>
            <a:spLocks noGrp="1"/>
          </p:cNvSpPr>
          <p:nvPr>
            <p:ph idx="1" sz="half"/>
          </p:nvPr>
        </p:nvSpPr>
        <p:spPr>
          <a:xfrm>
            <a:off x="838200" y="1825625"/>
            <a:ext cx="5181600" cy="4351338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E9BB4-CA0D-4DE7-B73C-C64E5AA27514}"/>
              </a:ext>
            </a:extLst>
          </p:cNvPr>
          <p:cNvSpPr>
            <a:spLocks noGrp="1"/>
          </p:cNvSpPr>
          <p:nvPr>
            <p:ph idx="2" sz="half"/>
          </p:nvPr>
        </p:nvSpPr>
        <p:spPr>
          <a:xfrm>
            <a:off x="6172200" y="1825625"/>
            <a:ext cx="5181600" cy="4351338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BD055-A5A3-43E7-8279-B2760211441D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5531DC47-5EF4-4369-9B93-55305BCEBD88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10F6D-BBED-4752-9302-267E579AE392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02E09-F360-4E0E-82A9-8B2F27486F1F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8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1D0DB-E3D1-47C1-B8DD-5FD9EF9A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E8E03-2CE1-49F6-A884-C7613D33093A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9788" y="1681163"/>
            <a:ext cx="5157787" cy="82391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331FF-B0D0-433B-82C5-76BBAD9F4881}"/>
              </a:ext>
            </a:extLst>
          </p:cNvPr>
          <p:cNvSpPr>
            <a:spLocks noGrp="1"/>
          </p:cNvSpPr>
          <p:nvPr>
            <p:ph idx="2" sz="half"/>
          </p:nvPr>
        </p:nvSpPr>
        <p:spPr>
          <a:xfrm>
            <a:off x="839788" y="2505075"/>
            <a:ext cx="5157787" cy="3684588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B486FC-3A2B-479F-BB29-2001DA0CBDA3}"/>
              </a:ext>
            </a:extLst>
          </p:cNvPr>
          <p:cNvSpPr>
            <a:spLocks noGrp="1"/>
          </p:cNvSpPr>
          <p:nvPr>
            <p:ph idx="3" sz="quarter" type="body"/>
          </p:nvPr>
        </p:nvSpPr>
        <p:spPr>
          <a:xfrm>
            <a:off x="6172200" y="1681163"/>
            <a:ext cx="5183188" cy="82391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C21C0-A0E3-4D39-8D31-F54E9CFFE661}"/>
              </a:ext>
            </a:extLst>
          </p:cNvPr>
          <p:cNvSpPr>
            <a:spLocks noGrp="1"/>
          </p:cNvSpPr>
          <p:nvPr>
            <p:ph idx="4" sz="quarter"/>
          </p:nvPr>
        </p:nvSpPr>
        <p:spPr>
          <a:xfrm>
            <a:off x="6172200" y="2505075"/>
            <a:ext cx="5183188" cy="3684588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3DEE6F-5631-4005-BF33-7B61F081900F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5531DC47-5EF4-4369-9B93-55305BCEBD88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62AFD6-99F0-48F2-81AB-72F906B0F539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64E657-79C9-46BF-9CFE-32876125EA93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2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4F64D-4282-4479-93D2-7507E3BC7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C19E61-7C55-49A8-A8DE-AB8273AF9CBE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5531DC47-5EF4-4369-9B93-55305BCEBD88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78847-CFF4-41C7-96E5-571BB44D19B0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E2C3A-BD52-4345-A61D-3A0C697CBCE8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6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4CDCD1-02F7-4E13-B803-B1BF40AA7C41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5531DC47-5EF4-4369-9B93-55305BCEBD88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BDA9B2-FFF7-45BF-AC8E-E533BDB9EDDE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F358D-979D-4D16-B4C2-CBFB22C5B1C5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9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0612A-446A-4537-B349-A3F9FB4D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 numCol="1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32A2-BC43-46A7-9B68-BE13158AB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35334-A100-4146-BDEE-E67B5632FF56}"/>
              </a:ext>
            </a:extLst>
          </p:cNvPr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D8400-40FA-48E9-9B29-8936094D361F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5531DC47-5EF4-4369-9B93-55305BCEBD88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E3A33-4868-41A5-8A30-D3BF6E23E202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2859E-19B1-4B2B-B9D1-461453760284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59E37-6732-41ED-8414-B6E22F7C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 numCol="1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3AA9CE-C12E-463B-AA81-DB25C1B454D4}"/>
              </a:ext>
            </a:extLst>
          </p:cNvPr>
          <p:cNvSpPr>
            <a:spLocks noGrp="1"/>
          </p:cNvSpPr>
          <p:nvPr>
            <p:ph idx="1" type="pic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22507-16DF-4D2B-B566-E4D7014DBAD2}"/>
              </a:ext>
            </a:extLst>
          </p:cNvPr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37775-9AD2-4032-B6BE-C3C20D10B062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5531DC47-5EF4-4369-9B93-55305BCEBD88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B73E5-FD39-4A97-9CC5-B5EB6D12C76E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986CD-3095-4DB3-9B6C-49F879AC7DE4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14287"/>
      </p:ext>
    </p:extLst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_rels/slideMaster2.xml.rels><?xml version="1.0" encoding="UTF-8" standalone="yes"?><Relationships xmlns="http://schemas.openxmlformats.org/package/2006/relationships"><Relationship Id="rId21" Target="../slideLayouts/slideLayout27.xml" Type="http://schemas.openxmlformats.org/officeDocument/2006/relationships/slideLayout"/><Relationship Id="rId19" Target="../slideLayouts/slideLayout25.xml" Type="http://schemas.openxmlformats.org/officeDocument/2006/relationships/slideLayout"/><Relationship Id="rId20" Target="../slideLayouts/slideLayout26.xml" Type="http://schemas.openxmlformats.org/officeDocument/2006/relationships/slideLayout"/><Relationship Id="rId18" Target="../slideLayouts/slideLayout24.xml" Type="http://schemas.openxmlformats.org/officeDocument/2006/relationships/slideLayout"/><Relationship Id="rId17" Target="../slideLayouts/slideLayout23.xml" Type="http://schemas.openxmlformats.org/officeDocument/2006/relationships/slideLayout"/><Relationship Id="rId16" Target="../slideLayouts/slideLayout22.xml" Type="http://schemas.openxmlformats.org/officeDocument/2006/relationships/slideLayout"/><Relationship Id="rId15" Target="../slideLayouts/slideLayout21.xml" Type="http://schemas.openxmlformats.org/officeDocument/2006/relationships/slideLayout"/><Relationship Id="rId14" Target="../slideLayouts/slideLayout20.xml" Type="http://schemas.openxmlformats.org/officeDocument/2006/relationships/slideLayout"/><Relationship Id="rId13" Target="../slideLayouts/slideLayout19.xml" Type="http://schemas.openxmlformats.org/officeDocument/2006/relationships/slideLayout"/><Relationship Id="rId12" Target="../slideLayouts/slideLayout18.xml" Type="http://schemas.openxmlformats.org/officeDocument/2006/relationships/slideLayout"/><Relationship Id="rId11" Target="../slideLayouts/slideLayout17.xml" Type="http://schemas.openxmlformats.org/officeDocument/2006/relationships/slideLayout"/><Relationship Id="rId10" Target="../slideLayouts/slideLayout16.xml" Type="http://schemas.openxmlformats.org/officeDocument/2006/relationships/slideLayout"/><Relationship Id="rId9" Target="../slideLayouts/slideLayout15.xml" Type="http://schemas.openxmlformats.org/officeDocument/2006/relationships/slideLayout"/><Relationship Id="rId8" Target="../slideLayouts/slideLayout14.xml" Type="http://schemas.openxmlformats.org/officeDocument/2006/relationships/slideLayout"/><Relationship Id="rId7" Target="../slideLayouts/slideLayout13.xml" Type="http://schemas.openxmlformats.org/officeDocument/2006/relationships/slideLayout"/><Relationship Id="rId6" Target="../slideLayouts/slideLayout12.xml" Type="http://schemas.openxmlformats.org/officeDocument/2006/relationships/slideLayout"/><Relationship Id="rId5" Target="../media/image5.png" Type="http://schemas.openxmlformats.org/officeDocument/2006/relationships/image"/><Relationship Id="rId4" Target="../media/image4.png" Type="http://schemas.openxmlformats.org/officeDocument/2006/relationships/image"/><Relationship Id="rId3" Target="../media/image3.png" Type="http://schemas.openxmlformats.org/officeDocument/2006/relationships/image"/><Relationship Id="rId2" Target="../media/image2.png" Type="http://schemas.openxmlformats.org/officeDocument/2006/relationships/image"/><Relationship Id="rId22" Target="../slideLayouts/slideLayout28.xml" Type="http://schemas.openxmlformats.org/officeDocument/2006/relationships/slideLayout"/><Relationship Id="rId1" Target="../theme/theme2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558B8C-08E1-4DFD-AE7D-8F3DC67B7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bIns="45720" lIns="91440" numCol="1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7D456-7383-40C6-96B8-F3B8B59FD158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bIns="45720" lIns="91440" numCol="1" rIns="91440" rtlCol="0" tIns="45720" vert="horz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A6477-6AFA-4750-A248-27605B6C766C}"/>
              </a:ext>
            </a:extLst>
          </p:cNvPr>
          <p:cNvSpPr>
            <a:spLocks noGrp="1"/>
          </p:cNvSpPr>
          <p:nvPr>
            <p:ph idx="2" sz="half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DC47-5EF4-4369-9B93-55305BCEBD88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5CB0B-EBFF-4850-B6CB-42ACC0B58CDE}"/>
              </a:ext>
            </a:extLst>
          </p:cNvPr>
          <p:cNvSpPr>
            <a:spLocks noGrp="1"/>
          </p:cNvSpPr>
          <p:nvPr>
            <p:ph idx="3" sz="quarter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D7774-061D-4170-BB77-E9F89DF42D3B}"/>
              </a:ext>
            </a:extLst>
          </p:cNvPr>
          <p:cNvSpPr>
            <a:spLocks noGrp="1"/>
          </p:cNvSpPr>
          <p:nvPr>
            <p:ph idx="4" sz="quarter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4364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charset="0" panose="020B0604020202020204" pitchFamily="34" typeface="Arial"/>
        <a:buChar char="•"/>
        <a:defRPr kern="1200" sz="2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b="50000" l="50000" r="50000" t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anchor="t" bIns="45720" lIns="91440" numCol="1" rIns="91440" rtlCol="0" tIns="45720" vert="horz">
            <a:noAutofit/>
          </a:bodyPr>
          <a:lstStyle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bIns="45720" lIns="91440" numCol="1" rIns="91440" rtlCol="0" tIns="45720"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anchor="t" bIns="45720" lIns="91440" numCol="1" rIns="91440" rtlCol="0" tIns="45720" vert="horz"/>
          <a:lstStyle>
            <a:lvl1pPr algn="l">
              <a:defRPr b="0" i="0" sz="11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dirty="0" lang="en-US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1/9/2018</a:t>
            </a:fld>
            <a:endParaRPr dirty="0"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anchor="b" bIns="45720" lIns="91440" numCol="1" rIns="91440" rtlCol="0" tIns="45720" vert="horz"/>
          <a:lstStyle>
            <a:lvl1pPr algn="l">
              <a:defRPr b="0" i="0" sz="11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dirty="0"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anchor="b" bIns="45720" lIns="91440" numCol="1" rIns="91440" rtlCol="0" tIns="45720" vert="horz"/>
          <a:lstStyle>
            <a:lvl1pPr algn="ctr">
              <a:defRPr b="0" i="0"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dirty="0"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41187"/>
      </p:ext>
    </p:extLst>
  </p:cSld>
  <p:clrMap accent1="accent1" accent2="accent2" accent3="accent3" accent4="accent4" accent5="accent5" accent6="accent6" bg1="dk1" bg2="dk2" folHlink="folHlink" hlink="hlink" tx1="lt1" tx2="lt2"/>
  <p:sldLayoutIdLst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</p:sldLayoutIdLst>
  <p:transition spd="med">
    <p:fade/>
  </p:transition>
  <p:hf dt="0" ftr="0" hdr="0" sldNum="0"/>
  <p:txStyles>
    <p:titleStyle>
      <a:lvl1pPr algn="l" defTabSz="457200" eaLnBrk="1" hangingPunct="1" latinLnBrk="0" rtl="0">
        <a:spcBef>
          <a:spcPct val="0"/>
        </a:spcBef>
        <a:buNone/>
        <a:defRPr b="0" i="0" kern="1200" sz="4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342900" latinLnBrk="0" marL="342900" rtl="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charset="2" typeface="Wingdings 3"/>
        <a:buChar char=""/>
        <a:defRPr b="0" i="0" kern="1200" sz="20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eaLnBrk="1" hangingPunct="1" indent="-285750" latinLnBrk="0" marL="742950" rtl="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charset="2" typeface="Wingdings 3"/>
        <a:buChar char=""/>
        <a:defRPr b="0" i="0" kern="1200" sz="1800">
          <a:solidFill>
            <a:schemeClr val="tx1"/>
          </a:solidFill>
          <a:latin typeface="+mj-lt"/>
          <a:ea typeface="+mj-ea"/>
          <a:cs typeface="+mj-cs"/>
        </a:defRPr>
      </a:lvl2pPr>
      <a:lvl3pPr algn="l" defTabSz="457200" eaLnBrk="1" hangingPunct="1" indent="-228600" latinLnBrk="0" marL="1143000" rtl="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charset="2" typeface="Wingdings 3"/>
        <a:buChar char=""/>
        <a:defRPr b="0" i="0" kern="1200" sz="1600">
          <a:solidFill>
            <a:schemeClr val="tx1"/>
          </a:solidFill>
          <a:latin typeface="+mj-lt"/>
          <a:ea typeface="+mj-ea"/>
          <a:cs typeface="+mj-cs"/>
        </a:defRPr>
      </a:lvl3pPr>
      <a:lvl4pPr algn="l" defTabSz="457200" eaLnBrk="1" hangingPunct="1" indent="-228600" latinLnBrk="0" marL="1600200" rtl="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charset="2" typeface="Wingdings 3"/>
        <a:buChar char=""/>
        <a:defRPr b="0" i="0" kern="1200" sz="1400">
          <a:solidFill>
            <a:schemeClr val="tx1"/>
          </a:solidFill>
          <a:latin typeface="+mj-lt"/>
          <a:ea typeface="+mj-ea"/>
          <a:cs typeface="+mj-cs"/>
        </a:defRPr>
      </a:lvl4pPr>
      <a:lvl5pPr algn="l" defTabSz="457200" eaLnBrk="1" hangingPunct="1" indent="-228600" latinLnBrk="0" marL="2057400" rtl="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charset="2" typeface="Wingdings 3"/>
        <a:buChar char=""/>
        <a:defRPr b="0" i="0" kern="1200" sz="1400">
          <a:solidFill>
            <a:schemeClr val="tx1"/>
          </a:solidFill>
          <a:latin typeface="+mj-lt"/>
          <a:ea typeface="+mj-ea"/>
          <a:cs typeface="+mj-cs"/>
        </a:defRPr>
      </a:lvl5pPr>
      <a:lvl6pPr algn="l" defTabSz="457200" eaLnBrk="1" hangingPunct="1" indent="-228600" latinLnBrk="0" marL="2506000" rtl="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charset="2" typeface="Wingdings 3"/>
        <a:buChar char=""/>
        <a:defRPr b="0" i="0" kern="1200" sz="1400">
          <a:solidFill>
            <a:schemeClr val="tx1"/>
          </a:solidFill>
          <a:latin typeface="+mj-lt"/>
          <a:ea typeface="+mj-ea"/>
          <a:cs typeface="+mj-cs"/>
        </a:defRPr>
      </a:lvl6pPr>
      <a:lvl7pPr algn="l" defTabSz="457200" eaLnBrk="1" hangingPunct="1" indent="-228600" latinLnBrk="0" marL="2971800" rtl="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charset="2" typeface="Wingdings 3"/>
        <a:buChar char=""/>
        <a:defRPr b="0" i="0" kern="1200" sz="1400">
          <a:solidFill>
            <a:schemeClr val="tx1"/>
          </a:solidFill>
          <a:latin typeface="+mj-lt"/>
          <a:ea typeface="+mj-ea"/>
          <a:cs typeface="+mj-cs"/>
        </a:defRPr>
      </a:lvl7pPr>
      <a:lvl8pPr algn="l" defTabSz="457200" eaLnBrk="1" hangingPunct="1" indent="-228600" latinLnBrk="0" marL="3429000" rtl="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charset="2" typeface="Wingdings 3"/>
        <a:buChar char=""/>
        <a:defRPr b="0" i="0" kern="1200" sz="1400">
          <a:solidFill>
            <a:schemeClr val="tx1"/>
          </a:solidFill>
          <a:latin typeface="+mj-lt"/>
          <a:ea typeface="+mj-ea"/>
          <a:cs typeface="+mj-cs"/>
        </a:defRPr>
      </a:lvl8pPr>
      <a:lvl9pPr algn="l" defTabSz="457200" eaLnBrk="1" hangingPunct="1" indent="-228600" latinLnBrk="0" marL="3886200" rtl="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charset="2" typeface="Wingdings 3"/>
        <a:buChar char=""/>
        <a:defRPr b="0" i="0" kern="1200" sz="14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algn="l" defTabSz="4572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arget="../notesSlides/notesSlide1.xml" Type="http://schemas.openxmlformats.org/officeDocument/2006/relationships/notesSlide"/><Relationship Id="rId1" Target="../slideLayouts/slideLayout18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2" Target="../media/image6.jp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2" Target="../media/image7.jp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2" Target="../media/image8.jp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2" Target="../media/image9.jp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2" Target="../media/image10.jp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28" numCol="1" rIns="91428" rtlCol="0" tIns="45719"/>
          <a:lstStyle/>
          <a:p>
            <a:pPr algn="ctr" defTabSz="457107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dirty="0" i="0" kern="1200" kumimoji="0" lang="en-US" noProof="0" normalizeH="0" spc="0" strike="noStrike" sz="40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algn="ctr" defTabSz="457107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dirty="0" i="0" kern="1200" kumimoji="0" lang="en-US" noProof="0" normalizeH="0" spc="0" strike="noStrike" sz="40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algn="ctr" defTabSz="457107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dirty="0" i="0" kern="1200" kumimoji="0" lang="en-US" noProof="0" normalizeH="0" spc="0" strike="noStrike" sz="40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algn="ctr" defTabSz="457107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dirty="0" i="0" kern="1200" kumimoji="0" lang="en-US" noProof="0" normalizeH="0" spc="0" strike="noStrike" sz="40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algn="ctr" defTabSz="457107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dirty="0" i="0" kern="1200" kumimoji="0" lang="en-US" noProof="0" normalizeH="0" spc="0" strike="noStrike" sz="40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algn="ctr" defTabSz="457107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dirty="0" i="0" kern="1200" kumimoji="0" lang="en-US" noProof="0" normalizeH="0" spc="0" strike="noStrike" sz="40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algn="ctr" defTabSz="457107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dirty="0" i="0" kern="1200" kumimoji="0" lang="en-US" noProof="0" normalizeH="0" spc="0" strike="noStrike" sz="40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6ABA6A-1DAE-44E1-A557-95685CAE662C}"/>
              </a:ext>
            </a:extLst>
          </p:cNvPr>
          <p:cNvSpPr/>
          <p:nvPr/>
        </p:nvSpPr>
        <p:spPr>
          <a:xfrm>
            <a:off x="3590488" y="388246"/>
            <a:ext cx="8251972" cy="570451"/>
          </a:xfrm>
          <a:prstGeom prst="rect">
            <a:avLst/>
          </a:prstGeom>
          <a:noFill/>
          <a:ln algn="ctr" cap="flat" cmpd="sng" w="25400">
            <a:noFill/>
            <a:prstDash val="solid"/>
          </a:ln>
          <a:effectLst/>
        </p:spPr>
        <p:txBody>
          <a:bodyPr anchor="t" bIns="45719" lIns="91428" numCol="1" rIns="91428" rtlCol="0" tIns="45719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107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0" kumimoji="0" lang="en-US" noProof="0" normalizeH="0" spc="0" strike="noStrike" sz="32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</a:t>
            </a:r>
            <a:r>
              <a:rPr dirty="0" kern="0" lang="en-US" sz="3200">
                <a:solidFill>
                  <a:prstClr val="white"/>
                </a:solidFill>
                <a:latin typeface="Trebuchet MS"/>
              </a:rPr>
              <a:t>1 John 4:16</a:t>
            </a:r>
            <a:endParaRPr b="0" baseline="0" cap="none" dirty="0" i="0" kern="0" kumimoji="0" lang="en-US" noProof="0" normalizeH="0" spc="0" strike="noStrike" sz="32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9482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56201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tree  Description generated with very high confidence" id="3" name="Picture 2">
            <a:extLst>
              <a:ext uri="{FF2B5EF4-FFF2-40B4-BE49-F238E27FC236}">
                <a16:creationId xmlns:a16="http://schemas.microsoft.com/office/drawing/2014/main" id="{F8297201-DB5A-4CEF-A861-7449149E0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1472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tree  Description generated with high confidence" id="3" name="Picture 2">
            <a:extLst>
              <a:ext uri="{FF2B5EF4-FFF2-40B4-BE49-F238E27FC236}">
                <a16:creationId xmlns:a16="http://schemas.microsoft.com/office/drawing/2014/main" id="{5BC8DC0D-1FD9-40F2-A640-0509868FB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39FD77-6BB3-4A17-A17C-2ECE9F36981E}"/>
              </a:ext>
            </a:extLst>
          </p:cNvPr>
          <p:cNvSpPr/>
          <p:nvPr/>
        </p:nvSpPr>
        <p:spPr>
          <a:xfrm>
            <a:off x="466332" y="454723"/>
            <a:ext cx="9146677" cy="853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18102"/>
      </p:ext>
    </p:extLst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4"/>
      <p:bldP animBg="1" grpId="0" s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  Description generated with very high confidence" id="3" name="Picture 2">
            <a:extLst>
              <a:ext uri="{FF2B5EF4-FFF2-40B4-BE49-F238E27FC236}">
                <a16:creationId xmlns:a16="http://schemas.microsoft.com/office/drawing/2014/main" id="{DDFC57AB-2CA2-4979-B1EB-73F268295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3076E2-731D-4E78-B82E-A13BB0C3FAF5}"/>
              </a:ext>
            </a:extLst>
          </p:cNvPr>
          <p:cNvSpPr/>
          <p:nvPr/>
        </p:nvSpPr>
        <p:spPr>
          <a:xfrm>
            <a:off x="3246540" y="3002210"/>
            <a:ext cx="9146796" cy="426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DCA80A-658B-401F-B1F1-95B2F746D1D1}"/>
              </a:ext>
            </a:extLst>
          </p:cNvPr>
          <p:cNvSpPr/>
          <p:nvPr/>
        </p:nvSpPr>
        <p:spPr>
          <a:xfrm>
            <a:off x="3246540" y="3429000"/>
            <a:ext cx="9146796" cy="426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DA0680-007D-40C6-B72F-997C4AF4E5A8}"/>
              </a:ext>
            </a:extLst>
          </p:cNvPr>
          <p:cNvSpPr/>
          <p:nvPr/>
        </p:nvSpPr>
        <p:spPr>
          <a:xfrm>
            <a:off x="3246540" y="3855790"/>
            <a:ext cx="9146796" cy="426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FAD983-9970-48F8-A79D-F8527229CF5B}"/>
              </a:ext>
            </a:extLst>
          </p:cNvPr>
          <p:cNvSpPr/>
          <p:nvPr/>
        </p:nvSpPr>
        <p:spPr>
          <a:xfrm>
            <a:off x="3246540" y="4282580"/>
            <a:ext cx="9146796" cy="426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98378"/>
      </p:ext>
    </p:extLst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4"/>
      <p:bldP animBg="1" grpId="0" spid="5"/>
      <p:bldP animBg="1" grpId="0" spid="6"/>
      <p:bldP animBg="1" grpId="0" spid="7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tree  Description generated with high confidence" id="3" name="Picture 2">
            <a:extLst>
              <a:ext uri="{FF2B5EF4-FFF2-40B4-BE49-F238E27FC236}">
                <a16:creationId xmlns:a16="http://schemas.microsoft.com/office/drawing/2014/main" id="{8ED2AB91-AE1B-4354-8044-215F549D4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B1872F-0A4C-4075-AD9A-45A1EF90189B}"/>
              </a:ext>
            </a:extLst>
          </p:cNvPr>
          <p:cNvSpPr/>
          <p:nvPr/>
        </p:nvSpPr>
        <p:spPr>
          <a:xfrm>
            <a:off x="3271707" y="3488772"/>
            <a:ext cx="9146796" cy="426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0EBCAE-ECAB-4902-BF7C-047762515B50}"/>
              </a:ext>
            </a:extLst>
          </p:cNvPr>
          <p:cNvSpPr/>
          <p:nvPr/>
        </p:nvSpPr>
        <p:spPr>
          <a:xfrm>
            <a:off x="3271707" y="3915562"/>
            <a:ext cx="9146796" cy="426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B1A2E8-742B-4140-B4A0-4BD6B3694CCE}"/>
              </a:ext>
            </a:extLst>
          </p:cNvPr>
          <p:cNvSpPr/>
          <p:nvPr/>
        </p:nvSpPr>
        <p:spPr>
          <a:xfrm>
            <a:off x="3271707" y="4342352"/>
            <a:ext cx="9146796" cy="426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37670"/>
      </p:ext>
    </p:extLst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4"/>
      <p:bldP animBg="1" grpId="0" spid="5"/>
      <p:bldP animBg="1" grpId="0" spid="6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tree  Description generated with high confidence" id="3" name="Picture 2">
            <a:extLst>
              <a:ext uri="{FF2B5EF4-FFF2-40B4-BE49-F238E27FC236}">
                <a16:creationId xmlns:a16="http://schemas.microsoft.com/office/drawing/2014/main" id="{82FD2686-BFFC-4557-A3E2-85792A7F9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B0DBE0-8AC9-48A7-920E-991F7A031188}"/>
              </a:ext>
            </a:extLst>
          </p:cNvPr>
          <p:cNvSpPr/>
          <p:nvPr/>
        </p:nvSpPr>
        <p:spPr>
          <a:xfrm>
            <a:off x="3229762" y="3924999"/>
            <a:ext cx="9146796" cy="426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8A0F74-8BF4-46BC-AE99-D9A9E4F2E9CB}"/>
              </a:ext>
            </a:extLst>
          </p:cNvPr>
          <p:cNvSpPr/>
          <p:nvPr/>
        </p:nvSpPr>
        <p:spPr>
          <a:xfrm>
            <a:off x="3229762" y="4351789"/>
            <a:ext cx="9146796" cy="426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74931"/>
      </p:ext>
    </p:extLst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4"/>
      <p:bldP animBg="1" grpId="0" spid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230049"/>
      </p:ext>
    </p:extLst>
  </p:cSld>
  <p:clrMapOvr>
    <a:masterClrMapping/>
  </p:clrMapOvr>
  <p:transition spd="med">
    <p:fade/>
  </p:transition>
</p:sld>
</file>

<file path=ppt/theme/_rels/theme2.xml.rels><?xml version="1.0" encoding="UTF-8" standalone="yes"?><Relationships xmlns="http://schemas.openxmlformats.org/package/2006/relationships"><Relationship Id="rId1" Target="../media/image1.jpeg" Type="http://schemas.openxmlformats.org/officeDocument/2006/relationships/image"/></Relationships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panose="020F0302020204030204"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panose="020F0502020204030204"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Apex">
      <a:dk1>
        <a:sysClr lastClr="000000" val="windowText"/>
      </a:dk1>
      <a:lt1>
        <a:sysClr lastClr="FFFFFF" val="window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Ion">
      <a:majorFont>
        <a:latin panose="020B0502020202020204"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panose="020B0502020202020204"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algn="ctr" cap="rnd" cmpd="sng" w="9525">
          <a:solidFill>
            <a:schemeClr val="phClr"/>
          </a:solidFill>
          <a:prstDash val="solid"/>
        </a:ln>
        <a:ln algn="ctr" cap="rnd" cmpd="sng" w="19050">
          <a:solidFill>
            <a:schemeClr val="phClr"/>
          </a:solidFill>
          <a:prstDash val="solid"/>
        </a:ln>
        <a:ln algn="ctr" cap="rnd" cmpd="sng" w="28575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r="5400000" dist="254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r="5400000" dist="381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dir="tl" rig="threePt"/>
          </a:scene3d>
          <a:sp3d prstMaterial="plastic">
            <a:bevelT h="0" w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b="100000" l="45000" r="125000" t="65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B8441ADB-2E43-4AF7-B97A-BD870242C6A8}" name="Ion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panose="020F0302020204030204"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panose="020F0502020204030204"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Words>7</Words>
  <Paragraphs>7</Paragraphs>
  <Slides>8</Slides>
  <Notes>1</Notes>
  <TotalTime>431</TotalTime>
  <HiddenSlides>0</HiddenSlides>
  <MMClips>0</MMClips>
  <ScaleCrop>false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baseType="lpstr" size="16">
      <vt:lpstr>Arial</vt:lpstr>
      <vt:lpstr>Calibri</vt:lpstr>
      <vt:lpstr>Calibri Light</vt:lpstr>
      <vt:lpstr>Century Gothic</vt:lpstr>
      <vt:lpstr>Trebuchet MS</vt:lpstr>
      <vt:lpstr>Wingdings 3</vt:lpstr>
      <vt:lpstr>Office Theme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lication>Microsoft Office PowerPoint</Application>
  <AppVersion>16.0000</AppVersion>
  <PresentationFormat>Widescreen</PresentationFormat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2017-11-21T20:29:12Z</dcterms:created>
  <dc:creator>Jerome Sasanecki</dc:creator>
  <cp:lastModifiedBy>Jerome Sasanecki</cp:lastModifiedBy>
  <dcterms:modified xsi:type="dcterms:W3CDTF">2018-01-09T18:43:01Z</dcterms:modified>
  <cp:revision>37</cp:revision>
  <dc:title>PowerPoint Presentation</dc:title>
</cp:coreProperties>
</file>