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5" r:id="rId3"/>
    <p:sldId id="256" r:id="rId4"/>
    <p:sldId id="268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29D5-913A-41E6-A711-155F9B79071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72D4F-6FC9-424C-884D-344008D2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60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FB6A-83BA-4B83-8BC4-C5568557C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29792-C659-4624-9662-8DB12246A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B981-98C5-40AC-BBCB-29F21D1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2AE5B-45AF-467B-AC92-1B2472FC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2906-4F58-4C24-9484-2705DDB6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F572-6BB3-4889-81E1-3AAB6002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9A5BA-7416-42E1-A9C0-D83E6CD4B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F3D55-5A0E-45E1-8042-D1543013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99D2-8EA4-48D7-9B9B-4B4A7E89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D6E13-4061-4D9B-B3B6-AE02E116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2814B-43B2-4F63-9487-F8E46ECEC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41DD9-DA21-487E-B8F6-3D5D78168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078D8-7977-49FE-AF40-ADEA6377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EB6D7-7317-49DA-957A-6708B246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753FB-A178-4DAF-AC10-59B57651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101A-8ABD-4F76-882E-4987F087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7E3A-68C3-45B5-9662-61112A5F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97F2-AD60-4807-A469-21D09F23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DE247-6F30-40EC-AE08-0F8C488C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0BE3-C1E4-452F-9A4E-D699B8EF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3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E64D-E0B0-4B86-B098-B4C20A9A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9B818-E5AD-4485-AA77-EB8EB429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0095E-FDCD-43D4-90F6-C56B654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7F906-CDE2-4F9E-B1BD-E3003BAA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7E1BF-9209-48A6-B3AF-2CB2233A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7274-33CC-4B0C-B087-5E597721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D5FB-D150-4F26-B571-607969CB2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E9BB4-CA0D-4DE7-B73C-C64E5AA27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BD055-A5A3-43E7-8279-B2760211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10F6D-BBED-4752-9302-267E579A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02E09-F360-4E0E-82A9-8B2F2748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8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D0DB-E3D1-47C1-B8DD-5FD9EF9A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E8E03-2CE1-49F6-A884-C7613D330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331FF-B0D0-433B-82C5-76BBAD9F4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486FC-3A2B-479F-BB29-2001DA0CB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C21C0-A0E3-4D39-8D31-F54E9CFFE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DEE6F-5631-4005-BF33-7B61F081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2AFD6-99F0-48F2-81AB-72F906B0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4E657-79C9-46BF-9CFE-32876125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F64D-4282-4479-93D2-7507E3BC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19E61-7C55-49A8-A8DE-AB8273AF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78847-CFF4-41C7-96E5-571BB44D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E2C3A-BD52-4345-A61D-3A0C697C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CDCD1-02F7-4E13-B803-B1BF40AA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DA9B2-FFF7-45BF-AC8E-E533BDB9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F358D-979D-4D16-B4C2-CBFB22C5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612A-446A-4537-B349-A3F9FB4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32A2-BC43-46A7-9B68-BE13158A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35334-A100-4146-BDEE-E67B5632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D8400-40FA-48E9-9B29-8936094D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E3A33-4868-41A5-8A30-D3BF6E23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2859E-19B1-4B2B-B9D1-46145376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9E37-6732-41ED-8414-B6E22F7C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AA9CE-C12E-463B-AA81-DB25C1B45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22507-16DF-4D2B-B566-E4D7014DB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37775-9AD2-4032-B6BE-C3C20D10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B73E5-FD39-4A97-9CC5-B5EB6D12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986CD-3095-4DB3-9B6C-49F879AC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58B8C-08E1-4DFD-AE7D-8F3DC67B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7D456-7383-40C6-96B8-F3B8B59F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A6477-6AFA-4750-A248-27605B6C7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DC47-5EF4-4369-9B93-55305BCEBD88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CB0B-EBFF-4850-B6CB-42ACC0B58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D7774-061D-4170-BB77-E9F89DF42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41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1 John 1:5-2:2</a:t>
            </a: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DBC6FF-B6CA-4BFD-9081-587528DFED22}"/>
              </a:ext>
            </a:extLst>
          </p:cNvPr>
          <p:cNvSpPr/>
          <p:nvPr/>
        </p:nvSpPr>
        <p:spPr>
          <a:xfrm>
            <a:off x="1" y="4185338"/>
            <a:ext cx="12192000" cy="831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0303D-912E-4F9A-9895-B60A2F0F5ACC}"/>
              </a:ext>
            </a:extLst>
          </p:cNvPr>
          <p:cNvSpPr txBox="1"/>
          <p:nvPr/>
        </p:nvSpPr>
        <p:spPr>
          <a:xfrm>
            <a:off x="1003882" y="4185338"/>
            <a:ext cx="11188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</a:rPr>
              <a:t>Denying</a:t>
            </a:r>
            <a:r>
              <a:rPr lang="en-US" sz="3200" dirty="0">
                <a:solidFill>
                  <a:schemeClr val="bg1"/>
                </a:solidFill>
              </a:rPr>
              <a:t> we have ever sinned makes fellowship impossible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</a:rPr>
              <a:t>Relying</a:t>
            </a:r>
            <a:r>
              <a:rPr lang="en-US" sz="3200" dirty="0">
                <a:solidFill>
                  <a:schemeClr val="bg1"/>
                </a:solidFill>
              </a:rPr>
              <a:t> on God’s power to forgive &amp; cooperating with Him to change us makes fellowship possible</a:t>
            </a:r>
          </a:p>
        </p:txBody>
      </p:sp>
    </p:spTree>
    <p:extLst>
      <p:ext uri="{BB962C8B-B14F-4D97-AF65-F5344CB8AC3E}">
        <p14:creationId xmlns:p14="http://schemas.microsoft.com/office/powerpoint/2010/main" val="18292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C0303D-912E-4F9A-9895-B60A2F0F5ACC}"/>
              </a:ext>
            </a:extLst>
          </p:cNvPr>
          <p:cNvSpPr txBox="1"/>
          <p:nvPr/>
        </p:nvSpPr>
        <p:spPr>
          <a:xfrm>
            <a:off x="1003883" y="4797735"/>
            <a:ext cx="11188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Jesus pleads for us to our </a:t>
            </a:r>
            <a:r>
              <a:rPr lang="en-US" sz="3200" dirty="0">
                <a:solidFill>
                  <a:srgbClr val="FFC000"/>
                </a:solidFill>
              </a:rPr>
              <a:t>Father</a:t>
            </a:r>
            <a:r>
              <a:rPr lang="en-US" sz="3200" dirty="0">
                <a:solidFill>
                  <a:schemeClr val="bg1"/>
                </a:solidFill>
              </a:rPr>
              <a:t> who loves/forgives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Jesus pleads for us based upon </a:t>
            </a:r>
            <a:r>
              <a:rPr lang="en-US" sz="3200" dirty="0">
                <a:solidFill>
                  <a:srgbClr val="FFC000"/>
                </a:solidFill>
              </a:rPr>
              <a:t>His</a:t>
            </a:r>
            <a:r>
              <a:rPr lang="en-US" sz="3200" dirty="0">
                <a:solidFill>
                  <a:schemeClr val="bg1"/>
                </a:solidFill>
              </a:rPr>
              <a:t> righteous sacrifice</a:t>
            </a:r>
          </a:p>
        </p:txBody>
      </p:sp>
    </p:spTree>
    <p:extLst>
      <p:ext uri="{BB962C8B-B14F-4D97-AF65-F5344CB8AC3E}">
        <p14:creationId xmlns:p14="http://schemas.microsoft.com/office/powerpoint/2010/main" val="39225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DBC6FF-B6CA-4BFD-9081-587528DFED22}"/>
              </a:ext>
            </a:extLst>
          </p:cNvPr>
          <p:cNvSpPr/>
          <p:nvPr/>
        </p:nvSpPr>
        <p:spPr>
          <a:xfrm>
            <a:off x="1" y="1602297"/>
            <a:ext cx="12192000" cy="34143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559C75-1516-4DC9-96C7-8C5EDCF437F0}"/>
              </a:ext>
            </a:extLst>
          </p:cNvPr>
          <p:cNvSpPr/>
          <p:nvPr/>
        </p:nvSpPr>
        <p:spPr>
          <a:xfrm>
            <a:off x="501941" y="2046914"/>
            <a:ext cx="111881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(Hebrews 10:5-7)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Therefore, when He comes into the world, He says,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“Sacrifice and offering You have not desired, but a </a:t>
            </a:r>
            <a:r>
              <a:rPr lang="en-US" sz="3200" dirty="0">
                <a:solidFill>
                  <a:srgbClr val="FFC000"/>
                </a:solidFill>
              </a:rPr>
              <a:t>body</a:t>
            </a:r>
            <a:r>
              <a:rPr lang="en-US" sz="3200" dirty="0">
                <a:solidFill>
                  <a:schemeClr val="bg1"/>
                </a:solidFill>
              </a:rPr>
              <a:t> You have prepared for Me; In whole burnt offerings and sacrifices for sin You have taken no pleasure. Then I said, ‘Behold, I have come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(In the scroll of the book it is written of Me) to do Your will, O God.’”</a:t>
            </a:r>
          </a:p>
        </p:txBody>
      </p:sp>
    </p:spTree>
    <p:extLst>
      <p:ext uri="{BB962C8B-B14F-4D97-AF65-F5344CB8AC3E}">
        <p14:creationId xmlns:p14="http://schemas.microsoft.com/office/powerpoint/2010/main" val="1014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1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241473-2B7A-4FAA-A463-E4DB30911939}"/>
              </a:ext>
            </a:extLst>
          </p:cNvPr>
          <p:cNvSpPr/>
          <p:nvPr/>
        </p:nvSpPr>
        <p:spPr>
          <a:xfrm>
            <a:off x="-300604" y="1742114"/>
            <a:ext cx="12492604" cy="673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DBC6FF-B6CA-4BFD-9081-587528DFED22}"/>
              </a:ext>
            </a:extLst>
          </p:cNvPr>
          <p:cNvSpPr/>
          <p:nvPr/>
        </p:nvSpPr>
        <p:spPr>
          <a:xfrm>
            <a:off x="1" y="2416029"/>
            <a:ext cx="12192000" cy="2600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0FF84-43C8-4AE9-ABC4-737E2FD6F56A}"/>
              </a:ext>
            </a:extLst>
          </p:cNvPr>
          <p:cNvSpPr txBox="1"/>
          <p:nvPr/>
        </p:nvSpPr>
        <p:spPr>
          <a:xfrm>
            <a:off x="1233182" y="2340528"/>
            <a:ext cx="720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Truth of God’s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0303D-912E-4F9A-9895-B60A2F0F5ACC}"/>
              </a:ext>
            </a:extLst>
          </p:cNvPr>
          <p:cNvSpPr txBox="1"/>
          <p:nvPr/>
        </p:nvSpPr>
        <p:spPr>
          <a:xfrm>
            <a:off x="998290" y="2340528"/>
            <a:ext cx="67307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Light</a:t>
            </a:r>
            <a:r>
              <a:rPr lang="en-US" sz="3200" dirty="0">
                <a:solidFill>
                  <a:schemeClr val="bg1"/>
                </a:solidFill>
              </a:rPr>
              <a:t> as a symbol in Scripture: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rgbClr val="FFC000"/>
                </a:solidFill>
              </a:rPr>
              <a:t>Truth</a:t>
            </a:r>
            <a:r>
              <a:rPr lang="en-US" sz="3600" dirty="0">
                <a:solidFill>
                  <a:schemeClr val="bg1"/>
                </a:solidFill>
              </a:rPr>
              <a:t> of God’s Word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Intellectually/morally (Eph. 4:17-24)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Law/prophets (Prov. 6:23; 2 Pet. 1:19)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66E79F-4B8B-4B8F-9A1A-29109D8CD9AA}"/>
              </a:ext>
            </a:extLst>
          </p:cNvPr>
          <p:cNvSpPr/>
          <p:nvPr/>
        </p:nvSpPr>
        <p:spPr>
          <a:xfrm>
            <a:off x="7729057" y="2048140"/>
            <a:ext cx="38645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(Psalm 119:105, 130)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Your word is a </a:t>
            </a:r>
            <a:r>
              <a:rPr lang="en-US" sz="3200" dirty="0">
                <a:solidFill>
                  <a:srgbClr val="FFC000"/>
                </a:solidFill>
              </a:rPr>
              <a:t>lamp</a:t>
            </a:r>
            <a:r>
              <a:rPr lang="en-US" sz="3200" dirty="0">
                <a:solidFill>
                  <a:schemeClr val="bg1"/>
                </a:solidFill>
              </a:rPr>
              <a:t> to my feet and a </a:t>
            </a:r>
            <a:r>
              <a:rPr lang="en-US" sz="3200" dirty="0">
                <a:solidFill>
                  <a:srgbClr val="FFC000"/>
                </a:solidFill>
              </a:rPr>
              <a:t>light</a:t>
            </a:r>
            <a:r>
              <a:rPr lang="en-US" sz="3200" dirty="0">
                <a:solidFill>
                  <a:schemeClr val="bg1"/>
                </a:solidFill>
              </a:rPr>
              <a:t> to my path.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The unfolding of Your words gives </a:t>
            </a:r>
            <a:r>
              <a:rPr lang="en-US" sz="3200" dirty="0">
                <a:solidFill>
                  <a:srgbClr val="FFC000"/>
                </a:solidFill>
              </a:rPr>
              <a:t>light</a:t>
            </a:r>
            <a:r>
              <a:rPr lang="en-US" sz="3200" dirty="0">
                <a:solidFill>
                  <a:schemeClr val="bg1"/>
                </a:solidFill>
              </a:rPr>
              <a:t>; It gives </a:t>
            </a:r>
            <a:r>
              <a:rPr lang="en-US" sz="3200" dirty="0">
                <a:solidFill>
                  <a:srgbClr val="FFC000"/>
                </a:solidFill>
              </a:rPr>
              <a:t>understanding</a:t>
            </a:r>
            <a:r>
              <a:rPr lang="en-US" sz="3200" dirty="0">
                <a:solidFill>
                  <a:schemeClr val="bg1"/>
                </a:solidFill>
              </a:rPr>
              <a:t> to the simple.</a:t>
            </a:r>
          </a:p>
        </p:txBody>
      </p:sp>
    </p:spTree>
    <p:extLst>
      <p:ext uri="{BB962C8B-B14F-4D97-AF65-F5344CB8AC3E}">
        <p14:creationId xmlns:p14="http://schemas.microsoft.com/office/powerpoint/2010/main" val="41567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DBC6FF-B6CA-4BFD-9081-587528DFED22}"/>
              </a:ext>
            </a:extLst>
          </p:cNvPr>
          <p:cNvSpPr/>
          <p:nvPr/>
        </p:nvSpPr>
        <p:spPr>
          <a:xfrm>
            <a:off x="1" y="2416029"/>
            <a:ext cx="12192000" cy="2600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0FF84-43C8-4AE9-ABC4-737E2FD6F56A}"/>
              </a:ext>
            </a:extLst>
          </p:cNvPr>
          <p:cNvSpPr txBox="1"/>
          <p:nvPr/>
        </p:nvSpPr>
        <p:spPr>
          <a:xfrm>
            <a:off x="1233182" y="2340528"/>
            <a:ext cx="720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Truth of God’s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0303D-912E-4F9A-9895-B60A2F0F5ACC}"/>
              </a:ext>
            </a:extLst>
          </p:cNvPr>
          <p:cNvSpPr txBox="1"/>
          <p:nvPr/>
        </p:nvSpPr>
        <p:spPr>
          <a:xfrm>
            <a:off x="998290" y="2340528"/>
            <a:ext cx="67307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Light</a:t>
            </a:r>
            <a:r>
              <a:rPr lang="en-US" sz="3200" dirty="0">
                <a:solidFill>
                  <a:schemeClr val="bg1"/>
                </a:solidFill>
              </a:rPr>
              <a:t> as a symbol in Scripture: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rgbClr val="FFC000"/>
                </a:solidFill>
              </a:rPr>
              <a:t>Truth</a:t>
            </a:r>
            <a:r>
              <a:rPr lang="en-US" sz="3600" dirty="0">
                <a:solidFill>
                  <a:schemeClr val="bg1"/>
                </a:solidFill>
              </a:rPr>
              <a:t> of God’s Word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rgbClr val="FFC000"/>
                </a:solidFill>
              </a:rPr>
              <a:t>Servant(s)</a:t>
            </a:r>
            <a:r>
              <a:rPr lang="en-US" sz="3600" dirty="0">
                <a:solidFill>
                  <a:schemeClr val="bg1"/>
                </a:solidFill>
              </a:rPr>
              <a:t> of God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Jesus (Jn. 1:4-5, 9; Isa. 42:6; 49:6)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Apostles (</a:t>
            </a:r>
            <a:r>
              <a:rPr lang="en-US" sz="2400" dirty="0">
                <a:solidFill>
                  <a:schemeClr val="bg1"/>
                </a:solidFill>
              </a:rPr>
              <a:t>Acts 13:46-47; 26:18, 23)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All Disciples (Mt. 5:14-16)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66E79F-4B8B-4B8F-9A1A-29109D8CD9AA}"/>
              </a:ext>
            </a:extLst>
          </p:cNvPr>
          <p:cNvSpPr/>
          <p:nvPr/>
        </p:nvSpPr>
        <p:spPr>
          <a:xfrm>
            <a:off x="7729057" y="2340528"/>
            <a:ext cx="3864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(John 8:12)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“I am the </a:t>
            </a:r>
            <a:r>
              <a:rPr lang="en-US" sz="3200" dirty="0">
                <a:solidFill>
                  <a:srgbClr val="FFC000"/>
                </a:solidFill>
              </a:rPr>
              <a:t>Light</a:t>
            </a:r>
            <a:r>
              <a:rPr lang="en-US" sz="3200" dirty="0">
                <a:solidFill>
                  <a:schemeClr val="bg1"/>
                </a:solidFill>
              </a:rPr>
              <a:t> of the world; he who follows Me will not walk in the darkness, but will have the </a:t>
            </a:r>
            <a:r>
              <a:rPr lang="en-US" sz="3200" dirty="0">
                <a:solidFill>
                  <a:srgbClr val="FFC000"/>
                </a:solidFill>
              </a:rPr>
              <a:t>Light</a:t>
            </a:r>
            <a:r>
              <a:rPr lang="en-US" sz="3200" dirty="0">
                <a:solidFill>
                  <a:schemeClr val="bg1"/>
                </a:solidFill>
              </a:rPr>
              <a:t> of life.”</a:t>
            </a:r>
          </a:p>
        </p:txBody>
      </p:sp>
    </p:spTree>
    <p:extLst>
      <p:ext uri="{BB962C8B-B14F-4D97-AF65-F5344CB8AC3E}">
        <p14:creationId xmlns:p14="http://schemas.microsoft.com/office/powerpoint/2010/main" val="21193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DBC6FF-B6CA-4BFD-9081-587528DFED22}"/>
              </a:ext>
            </a:extLst>
          </p:cNvPr>
          <p:cNvSpPr/>
          <p:nvPr/>
        </p:nvSpPr>
        <p:spPr>
          <a:xfrm>
            <a:off x="1" y="2416029"/>
            <a:ext cx="12192000" cy="2600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0FF84-43C8-4AE9-ABC4-737E2FD6F56A}"/>
              </a:ext>
            </a:extLst>
          </p:cNvPr>
          <p:cNvSpPr txBox="1"/>
          <p:nvPr/>
        </p:nvSpPr>
        <p:spPr>
          <a:xfrm>
            <a:off x="1233182" y="2340528"/>
            <a:ext cx="720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Truth of God’s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0303D-912E-4F9A-9895-B60A2F0F5ACC}"/>
              </a:ext>
            </a:extLst>
          </p:cNvPr>
          <p:cNvSpPr txBox="1"/>
          <p:nvPr/>
        </p:nvSpPr>
        <p:spPr>
          <a:xfrm>
            <a:off x="998290" y="2340528"/>
            <a:ext cx="673076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Light</a:t>
            </a:r>
            <a:r>
              <a:rPr lang="en-US" sz="3200" dirty="0">
                <a:solidFill>
                  <a:schemeClr val="bg1"/>
                </a:solidFill>
              </a:rPr>
              <a:t> as a symbol in Scripture: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rgbClr val="FFC000"/>
                </a:solidFill>
              </a:rPr>
              <a:t>Truth</a:t>
            </a:r>
            <a:r>
              <a:rPr lang="en-US" sz="3600" dirty="0">
                <a:solidFill>
                  <a:schemeClr val="bg1"/>
                </a:solidFill>
              </a:rPr>
              <a:t> of God’s Word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rgbClr val="FFC000"/>
                </a:solidFill>
              </a:rPr>
              <a:t>Servant(s)</a:t>
            </a:r>
            <a:r>
              <a:rPr lang="en-US" sz="3600" dirty="0">
                <a:solidFill>
                  <a:schemeClr val="bg1"/>
                </a:solidFill>
              </a:rPr>
              <a:t> of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That which is </a:t>
            </a:r>
            <a:r>
              <a:rPr lang="en-US" sz="3600" dirty="0">
                <a:solidFill>
                  <a:srgbClr val="FFC000"/>
                </a:solidFill>
              </a:rPr>
              <a:t>Righteous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Darkness of sleep (</a:t>
            </a:r>
            <a:r>
              <a:rPr lang="en-US" sz="2400" dirty="0">
                <a:solidFill>
                  <a:schemeClr val="bg1"/>
                </a:solidFill>
              </a:rPr>
              <a:t>Eph. 5:8-14; Rom. 13:11-14; 1 Thess. 5:4-8; 1 Cor. 4:5)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66E79F-4B8B-4B8F-9A1A-29109D8CD9AA}"/>
              </a:ext>
            </a:extLst>
          </p:cNvPr>
          <p:cNvSpPr/>
          <p:nvPr/>
        </p:nvSpPr>
        <p:spPr>
          <a:xfrm>
            <a:off x="7729057" y="2642532"/>
            <a:ext cx="3864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(Isaiah 5:20)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Woe to those who call </a:t>
            </a:r>
            <a:r>
              <a:rPr lang="en-US" sz="3200" dirty="0">
                <a:solidFill>
                  <a:srgbClr val="FFC000"/>
                </a:solidFill>
              </a:rPr>
              <a:t>evil good</a:t>
            </a:r>
            <a:r>
              <a:rPr lang="en-US" sz="3200" dirty="0">
                <a:solidFill>
                  <a:schemeClr val="bg1"/>
                </a:solidFill>
              </a:rPr>
              <a:t>, and </a:t>
            </a:r>
            <a:r>
              <a:rPr lang="en-US" sz="3200" dirty="0">
                <a:solidFill>
                  <a:srgbClr val="FFC000"/>
                </a:solidFill>
              </a:rPr>
              <a:t>good evil</a:t>
            </a:r>
            <a:r>
              <a:rPr lang="en-US" sz="3200" dirty="0">
                <a:solidFill>
                  <a:schemeClr val="bg1"/>
                </a:solidFill>
              </a:rPr>
              <a:t>; Who substitute </a:t>
            </a:r>
            <a:r>
              <a:rPr lang="en-US" sz="3200" dirty="0">
                <a:solidFill>
                  <a:srgbClr val="FFC000"/>
                </a:solidFill>
              </a:rPr>
              <a:t>darkness for light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dirty="0">
                <a:solidFill>
                  <a:srgbClr val="FFC000"/>
                </a:solidFill>
              </a:rPr>
              <a:t>light for darkness</a:t>
            </a:r>
            <a:r>
              <a:rPr lang="en-US" sz="320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18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DBC6FF-B6CA-4BFD-9081-587528DFED22}"/>
              </a:ext>
            </a:extLst>
          </p:cNvPr>
          <p:cNvSpPr/>
          <p:nvPr/>
        </p:nvSpPr>
        <p:spPr>
          <a:xfrm>
            <a:off x="1" y="2416029"/>
            <a:ext cx="12192000" cy="2600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0FF84-43C8-4AE9-ABC4-737E2FD6F56A}"/>
              </a:ext>
            </a:extLst>
          </p:cNvPr>
          <p:cNvSpPr txBox="1"/>
          <p:nvPr/>
        </p:nvSpPr>
        <p:spPr>
          <a:xfrm>
            <a:off x="1233182" y="2340528"/>
            <a:ext cx="720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Truth of God’s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0303D-912E-4F9A-9895-B60A2F0F5ACC}"/>
              </a:ext>
            </a:extLst>
          </p:cNvPr>
          <p:cNvSpPr txBox="1"/>
          <p:nvPr/>
        </p:nvSpPr>
        <p:spPr>
          <a:xfrm>
            <a:off x="998290" y="2340528"/>
            <a:ext cx="67307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Light</a:t>
            </a:r>
            <a:r>
              <a:rPr lang="en-US" sz="3200" dirty="0">
                <a:solidFill>
                  <a:schemeClr val="bg1"/>
                </a:solidFill>
              </a:rPr>
              <a:t> as a symbol in Scripture: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rgbClr val="FFC000"/>
                </a:solidFill>
              </a:rPr>
              <a:t>Truth</a:t>
            </a:r>
            <a:r>
              <a:rPr lang="en-US" sz="3600" dirty="0">
                <a:solidFill>
                  <a:schemeClr val="bg1"/>
                </a:solidFill>
              </a:rPr>
              <a:t> of God’s Word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rgbClr val="FFC000"/>
                </a:solidFill>
              </a:rPr>
              <a:t>Servant(s)</a:t>
            </a:r>
            <a:r>
              <a:rPr lang="en-US" sz="3600" dirty="0">
                <a:solidFill>
                  <a:schemeClr val="bg1"/>
                </a:solidFill>
              </a:rPr>
              <a:t> of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That which is </a:t>
            </a:r>
            <a:r>
              <a:rPr lang="en-US" sz="3600" dirty="0">
                <a:solidFill>
                  <a:srgbClr val="FFC000"/>
                </a:solidFill>
              </a:rPr>
              <a:t>Righteous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That which brings </a:t>
            </a:r>
            <a:r>
              <a:rPr lang="en-US" sz="3600" dirty="0">
                <a:solidFill>
                  <a:srgbClr val="FFC000"/>
                </a:solidFill>
              </a:rPr>
              <a:t>Life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Enables walking/living (Jn. 12:35-36, 46; </a:t>
            </a:r>
            <a:r>
              <a:rPr lang="en-US" sz="2400" dirty="0">
                <a:solidFill>
                  <a:schemeClr val="bg1"/>
                </a:solidFill>
              </a:rPr>
              <a:t>Gen. 1:1-3ff)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66E79F-4B8B-4B8F-9A1A-29109D8CD9AA}"/>
              </a:ext>
            </a:extLst>
          </p:cNvPr>
          <p:cNvSpPr/>
          <p:nvPr/>
        </p:nvSpPr>
        <p:spPr>
          <a:xfrm>
            <a:off x="7729056" y="1857876"/>
            <a:ext cx="3864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(2 Corinthians 4:6)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For God, who said, “</a:t>
            </a:r>
            <a:r>
              <a:rPr lang="en-US" sz="2800" dirty="0">
                <a:solidFill>
                  <a:srgbClr val="FFC000"/>
                </a:solidFill>
              </a:rPr>
              <a:t>Light</a:t>
            </a:r>
            <a:r>
              <a:rPr lang="en-US" sz="2800" dirty="0">
                <a:solidFill>
                  <a:schemeClr val="bg1"/>
                </a:solidFill>
              </a:rPr>
              <a:t> shall shine out of </a:t>
            </a:r>
            <a:r>
              <a:rPr lang="en-US" sz="2800" dirty="0">
                <a:solidFill>
                  <a:srgbClr val="FFC000"/>
                </a:solidFill>
              </a:rPr>
              <a:t>darkness</a:t>
            </a:r>
            <a:r>
              <a:rPr lang="en-US" sz="2800" dirty="0">
                <a:solidFill>
                  <a:schemeClr val="bg1"/>
                </a:solidFill>
              </a:rPr>
              <a:t>,” is the One who has shone in our hearts to give the </a:t>
            </a:r>
            <a:r>
              <a:rPr lang="en-US" sz="2800" dirty="0">
                <a:solidFill>
                  <a:srgbClr val="FFC000"/>
                </a:solidFill>
              </a:rPr>
              <a:t>Light</a:t>
            </a:r>
            <a:r>
              <a:rPr lang="en-US" sz="2800" dirty="0">
                <a:solidFill>
                  <a:schemeClr val="bg1"/>
                </a:solidFill>
              </a:rPr>
              <a:t> of the </a:t>
            </a:r>
            <a:r>
              <a:rPr lang="en-US" sz="2800" dirty="0">
                <a:solidFill>
                  <a:srgbClr val="FFC000"/>
                </a:solidFill>
              </a:rPr>
              <a:t>knowledge</a:t>
            </a:r>
            <a:r>
              <a:rPr lang="en-US" sz="2800" dirty="0">
                <a:solidFill>
                  <a:schemeClr val="bg1"/>
                </a:solidFill>
              </a:rPr>
              <a:t> of the glory of God in the face of Christ.</a:t>
            </a:r>
          </a:p>
        </p:txBody>
      </p:sp>
    </p:spTree>
    <p:extLst>
      <p:ext uri="{BB962C8B-B14F-4D97-AF65-F5344CB8AC3E}">
        <p14:creationId xmlns:p14="http://schemas.microsoft.com/office/powerpoint/2010/main" val="103579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DBC6FF-B6CA-4BFD-9081-587528DFED22}"/>
              </a:ext>
            </a:extLst>
          </p:cNvPr>
          <p:cNvSpPr/>
          <p:nvPr/>
        </p:nvSpPr>
        <p:spPr>
          <a:xfrm>
            <a:off x="1" y="2416029"/>
            <a:ext cx="12192000" cy="2600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0FF84-43C8-4AE9-ABC4-737E2FD6F56A}"/>
              </a:ext>
            </a:extLst>
          </p:cNvPr>
          <p:cNvSpPr txBox="1"/>
          <p:nvPr/>
        </p:nvSpPr>
        <p:spPr>
          <a:xfrm>
            <a:off x="1233182" y="2340528"/>
            <a:ext cx="720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Truth of God’s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0303D-912E-4F9A-9895-B60A2F0F5ACC}"/>
              </a:ext>
            </a:extLst>
          </p:cNvPr>
          <p:cNvSpPr txBox="1"/>
          <p:nvPr/>
        </p:nvSpPr>
        <p:spPr>
          <a:xfrm>
            <a:off x="998290" y="2340528"/>
            <a:ext cx="67307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Light</a:t>
            </a:r>
            <a:r>
              <a:rPr lang="en-US" sz="3200" dirty="0">
                <a:solidFill>
                  <a:schemeClr val="bg1"/>
                </a:solidFill>
              </a:rPr>
              <a:t> as a symbol in Scripture: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rgbClr val="FFC000"/>
                </a:solidFill>
              </a:rPr>
              <a:t>Truth</a:t>
            </a:r>
            <a:r>
              <a:rPr lang="en-US" sz="3600" dirty="0">
                <a:solidFill>
                  <a:schemeClr val="bg1"/>
                </a:solidFill>
              </a:rPr>
              <a:t> of God’s Word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rgbClr val="FFC000"/>
                </a:solidFill>
              </a:rPr>
              <a:t>Servant(s)</a:t>
            </a:r>
            <a:r>
              <a:rPr lang="en-US" sz="3600" dirty="0">
                <a:solidFill>
                  <a:schemeClr val="bg1"/>
                </a:solidFill>
              </a:rPr>
              <a:t> of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That which is </a:t>
            </a:r>
            <a:r>
              <a:rPr lang="en-US" sz="3600" dirty="0">
                <a:solidFill>
                  <a:srgbClr val="FFC000"/>
                </a:solidFill>
              </a:rPr>
              <a:t>Righteous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That which brings </a:t>
            </a:r>
            <a:r>
              <a:rPr lang="en-US" sz="3600" dirty="0">
                <a:solidFill>
                  <a:srgbClr val="FFC000"/>
                </a:solidFill>
              </a:rPr>
              <a:t>Life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The nature of </a:t>
            </a:r>
            <a:r>
              <a:rPr lang="en-US" sz="3600" dirty="0">
                <a:solidFill>
                  <a:srgbClr val="FFC000"/>
                </a:solidFill>
              </a:rPr>
              <a:t>God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66E79F-4B8B-4B8F-9A1A-29109D8CD9AA}"/>
              </a:ext>
            </a:extLst>
          </p:cNvPr>
          <p:cNvSpPr/>
          <p:nvPr/>
        </p:nvSpPr>
        <p:spPr>
          <a:xfrm>
            <a:off x="7729056" y="1915830"/>
            <a:ext cx="38645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(James 1:17)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Every good thing given and every perfect gift is from above, coming down from the </a:t>
            </a:r>
            <a:r>
              <a:rPr lang="en-US" sz="2800" dirty="0">
                <a:solidFill>
                  <a:srgbClr val="FFC000"/>
                </a:solidFill>
              </a:rPr>
              <a:t>Father of lights</a:t>
            </a:r>
            <a:r>
              <a:rPr lang="en-US" sz="2800" dirty="0">
                <a:solidFill>
                  <a:schemeClr val="bg1"/>
                </a:solidFill>
              </a:rPr>
              <a:t>, with whom there is no variation or shifting shadow.</a:t>
            </a:r>
          </a:p>
        </p:txBody>
      </p:sp>
    </p:spTree>
    <p:extLst>
      <p:ext uri="{BB962C8B-B14F-4D97-AF65-F5344CB8AC3E}">
        <p14:creationId xmlns:p14="http://schemas.microsoft.com/office/powerpoint/2010/main" val="2344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DBC6FF-B6CA-4BFD-9081-587528DFED22}"/>
              </a:ext>
            </a:extLst>
          </p:cNvPr>
          <p:cNvSpPr/>
          <p:nvPr/>
        </p:nvSpPr>
        <p:spPr>
          <a:xfrm>
            <a:off x="1" y="2978091"/>
            <a:ext cx="12192000" cy="2038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0303D-912E-4F9A-9895-B60A2F0F5ACC}"/>
              </a:ext>
            </a:extLst>
          </p:cNvPr>
          <p:cNvSpPr txBox="1"/>
          <p:nvPr/>
        </p:nvSpPr>
        <p:spPr>
          <a:xfrm>
            <a:off x="998289" y="2978091"/>
            <a:ext cx="10796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Practicing </a:t>
            </a:r>
            <a:r>
              <a:rPr lang="en-US" sz="3200" dirty="0">
                <a:solidFill>
                  <a:srgbClr val="FFC000"/>
                </a:solidFill>
              </a:rPr>
              <a:t>rebellion</a:t>
            </a:r>
            <a:r>
              <a:rPr lang="en-US" sz="3200" dirty="0">
                <a:solidFill>
                  <a:schemeClr val="bg1"/>
                </a:solidFill>
              </a:rPr>
              <a:t> makes fellowship impossible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Practicing </a:t>
            </a:r>
            <a:r>
              <a:rPr lang="en-US" sz="3200" dirty="0">
                <a:solidFill>
                  <a:srgbClr val="FFC000"/>
                </a:solidFill>
              </a:rPr>
              <a:t>obedience</a:t>
            </a:r>
            <a:r>
              <a:rPr lang="en-US" sz="3200" dirty="0">
                <a:solidFill>
                  <a:schemeClr val="bg1"/>
                </a:solidFill>
              </a:rPr>
              <a:t> makes fellowship possible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0D5045-F137-4D6D-9475-5E961AA63F02}"/>
              </a:ext>
            </a:extLst>
          </p:cNvPr>
          <p:cNvSpPr/>
          <p:nvPr/>
        </p:nvSpPr>
        <p:spPr>
          <a:xfrm>
            <a:off x="501941" y="4343108"/>
            <a:ext cx="11188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(Isaiah 59:1-2)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Behold, the Lord’s hand is not so short that it cannot save; Nor is His ear so dull that it cannot hear. But your </a:t>
            </a:r>
            <a:r>
              <a:rPr lang="en-US" sz="2800" dirty="0">
                <a:solidFill>
                  <a:srgbClr val="FFC000"/>
                </a:solidFill>
              </a:rPr>
              <a:t>iniquities have made a separation between you and your God</a:t>
            </a:r>
            <a:r>
              <a:rPr lang="en-US" sz="2800" dirty="0">
                <a:solidFill>
                  <a:schemeClr val="bg1"/>
                </a:solidFill>
              </a:rPr>
              <a:t>, and your </a:t>
            </a:r>
            <a:r>
              <a:rPr lang="en-US" sz="2800" dirty="0">
                <a:solidFill>
                  <a:srgbClr val="FFC000"/>
                </a:solidFill>
              </a:rPr>
              <a:t>sins have hidden His face from you </a:t>
            </a:r>
            <a:r>
              <a:rPr lang="en-US" sz="2800" dirty="0">
                <a:solidFill>
                  <a:schemeClr val="bg1"/>
                </a:solidFill>
              </a:rPr>
              <a:t>so that He does not hear.</a:t>
            </a:r>
          </a:p>
        </p:txBody>
      </p:sp>
    </p:spTree>
    <p:extLst>
      <p:ext uri="{BB962C8B-B14F-4D97-AF65-F5344CB8AC3E}">
        <p14:creationId xmlns:p14="http://schemas.microsoft.com/office/powerpoint/2010/main" val="31810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DBC6FF-B6CA-4BFD-9081-587528DFED22}"/>
              </a:ext>
            </a:extLst>
          </p:cNvPr>
          <p:cNvSpPr/>
          <p:nvPr/>
        </p:nvSpPr>
        <p:spPr>
          <a:xfrm>
            <a:off x="1" y="3649211"/>
            <a:ext cx="12192000" cy="1367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0303D-912E-4F9A-9895-B60A2F0F5ACC}"/>
              </a:ext>
            </a:extLst>
          </p:cNvPr>
          <p:cNvSpPr txBox="1"/>
          <p:nvPr/>
        </p:nvSpPr>
        <p:spPr>
          <a:xfrm>
            <a:off x="1003883" y="3649211"/>
            <a:ext cx="11188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</a:rPr>
              <a:t>Denying</a:t>
            </a:r>
            <a:r>
              <a:rPr lang="en-US" sz="3200" dirty="0">
                <a:solidFill>
                  <a:schemeClr val="bg1"/>
                </a:solidFill>
              </a:rPr>
              <a:t> we sin makes fellowship impossible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</a:rPr>
              <a:t>Admitting</a:t>
            </a:r>
            <a:r>
              <a:rPr lang="en-US" sz="3200" dirty="0">
                <a:solidFill>
                  <a:schemeClr val="bg1"/>
                </a:solidFill>
              </a:rPr>
              <a:t> &amp; </a:t>
            </a:r>
            <a:r>
              <a:rPr lang="en-US" sz="3200" dirty="0">
                <a:solidFill>
                  <a:srgbClr val="FFC000"/>
                </a:solidFill>
              </a:rPr>
              <a:t>confessing</a:t>
            </a:r>
            <a:r>
              <a:rPr lang="en-US" sz="3200" dirty="0">
                <a:solidFill>
                  <a:schemeClr val="bg1"/>
                </a:solidFill>
              </a:rPr>
              <a:t> our sins makes fellowship possible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DBCA4-CCD3-4C3F-8472-C0B251994445}"/>
              </a:ext>
            </a:extLst>
          </p:cNvPr>
          <p:cNvSpPr/>
          <p:nvPr/>
        </p:nvSpPr>
        <p:spPr>
          <a:xfrm>
            <a:off x="501941" y="4796114"/>
            <a:ext cx="1118811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(Jeremiah 31:34)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…they will all know Me, from the least of them to the greatest of them,” declares the Lord, “</a:t>
            </a:r>
            <a:r>
              <a:rPr lang="en-US" sz="2800" dirty="0">
                <a:solidFill>
                  <a:srgbClr val="FFC000"/>
                </a:solidFill>
              </a:rPr>
              <a:t>for I will forgive their iniquity, and their sin I will remember no more</a:t>
            </a:r>
            <a:r>
              <a:rPr lang="en-US" sz="2800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67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649</Words>
  <Application>Microsoft Office PowerPoint</Application>
  <PresentationFormat>Widescreen</PresentationFormat>
  <Paragraphs>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Trebuchet MS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26</cp:revision>
  <dcterms:created xsi:type="dcterms:W3CDTF">2017-11-21T20:29:12Z</dcterms:created>
  <dcterms:modified xsi:type="dcterms:W3CDTF">2017-12-08T15:29:31Z</dcterms:modified>
</cp:coreProperties>
</file>