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5" r:id="rId3"/>
    <p:sldId id="256" r:id="rId4"/>
    <p:sldId id="273" r:id="rId5"/>
    <p:sldId id="279" r:id="rId6"/>
    <p:sldId id="283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B29D5-913A-41E6-A711-155F9B790710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2D4F-6FC9-424C-884D-344008D23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20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0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FB6A-83BA-4B83-8BC4-C5568557C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29792-C659-4624-9662-8DB12246A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B981-98C5-40AC-BBCB-29F21D14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AE5B-45AF-467B-AC92-1B2472F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02906-4F58-4C24-9484-2705DDB6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2F572-6BB3-4889-81E1-3AAB6002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A5BA-7416-42E1-A9C0-D83E6CD4B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F3D55-5A0E-45E1-8042-D1543013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99D2-8EA4-48D7-9B9B-4B4A7E89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6E13-4061-4D9B-B3B6-AE02E11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2814B-43B2-4F63-9487-F8E46ECEC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41DD9-DA21-487E-B8F6-3D5D7816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078D8-7977-49FE-AF40-ADEA63771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EB6D7-7317-49DA-957A-6708B246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753FB-A178-4DAF-AC10-59B57651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9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9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2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101A-8ABD-4F76-882E-4987F087A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47E3A-68C3-45B5-9662-61112A5FD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397F2-AD60-4807-A469-21D09F23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DE247-6F30-40EC-AE08-0F8C488C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0BE3-C1E4-452F-9A4E-D699B8EF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0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0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E64D-E0B0-4B86-B098-B4C20A9A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9B818-E5AD-4485-AA77-EB8EB429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0095E-FDCD-43D4-90F6-C56B654E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7F906-CDE2-4F9E-B1BD-E3003BAA0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7E1BF-9209-48A6-B3AF-2CB2233A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7274-33CC-4B0C-B087-5E597721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D5FB-D150-4F26-B571-607969CB2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9BB4-CA0D-4DE7-B73C-C64E5AA2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BD055-A5A3-43E7-8279-B27602114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10F6D-BBED-4752-9302-267E579A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B02E09-F360-4E0E-82A9-8B2F2748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8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1D0DB-E3D1-47C1-B8DD-5FD9EF9A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E8E03-2CE1-49F6-A884-C7613D33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331FF-B0D0-433B-82C5-76BBAD9F4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486FC-3A2B-479F-BB29-2001DA0CB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C21C0-A0E3-4D39-8D31-F54E9CFF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DEE6F-5631-4005-BF33-7B61F081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62AFD6-99F0-48F2-81AB-72F906B0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4E657-79C9-46BF-9CFE-32876125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F64D-4282-4479-93D2-7507E3BC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19E61-7C55-49A8-A8DE-AB8273AF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78847-CFF4-41C7-96E5-571BB44D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2C3A-BD52-4345-A61D-3A0C697C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4CDCD1-02F7-4E13-B803-B1BF40AA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BDA9B2-FFF7-45BF-AC8E-E533BDB9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358D-979D-4D16-B4C2-CBFB22C5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9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612A-446A-4537-B349-A3F9FB4D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32A2-BC43-46A7-9B68-BE13158A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35334-A100-4146-BDEE-E67B5632F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8400-40FA-48E9-9B29-8936094D3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E3A33-4868-41A5-8A30-D3BF6E23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02859E-19B1-4B2B-B9D1-46145376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9E37-6732-41ED-8414-B6E22F7C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A9CE-C12E-463B-AA81-DB25C1B45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22507-16DF-4D2B-B566-E4D7014DB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37775-9AD2-4032-B6BE-C3C20D10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B73E5-FD39-4A97-9CC5-B5EB6D12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986CD-3095-4DB3-9B6C-49F879AC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558B8C-08E1-4DFD-AE7D-8F3DC67B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D456-7383-40C6-96B8-F3B8B59FD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A6477-6AFA-4750-A248-27605B6C7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DC47-5EF4-4369-9B93-55305BCEBD88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B0B-EBFF-4850-B6CB-42ACC0B58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7774-061D-4170-BB77-E9F89DF42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0E33-3F8D-4264-AADC-69907FBE1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1/27/2018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41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3590488" y="388246"/>
            <a:ext cx="8251972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John 16:33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56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667165F1-B497-4691-BD48-E39162FA5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tree&#10;&#10;Description generated with high confidence">
            <a:extLst>
              <a:ext uri="{FF2B5EF4-FFF2-40B4-BE49-F238E27FC236}">
                <a16:creationId xmlns:a16="http://schemas.microsoft.com/office/drawing/2014/main" id="{1B71C7F2-7A68-427C-8106-90BF55E4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70EDAE-8BFC-4754-88AE-D83ADCB6BE9C}"/>
              </a:ext>
            </a:extLst>
          </p:cNvPr>
          <p:cNvSpPr/>
          <p:nvPr/>
        </p:nvSpPr>
        <p:spPr>
          <a:xfrm>
            <a:off x="3724710" y="3087662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33B06A-C582-49C8-AAA9-FE1F77E0E6EC}"/>
              </a:ext>
            </a:extLst>
          </p:cNvPr>
          <p:cNvSpPr/>
          <p:nvPr/>
        </p:nvSpPr>
        <p:spPr>
          <a:xfrm>
            <a:off x="3724710" y="3481945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510E1-B83B-46C1-81BD-11AFF3F03CD7}"/>
              </a:ext>
            </a:extLst>
          </p:cNvPr>
          <p:cNvSpPr/>
          <p:nvPr/>
        </p:nvSpPr>
        <p:spPr>
          <a:xfrm>
            <a:off x="3724711" y="3876228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ree&#10;&#10;Description generated with very high confidence">
            <a:extLst>
              <a:ext uri="{FF2B5EF4-FFF2-40B4-BE49-F238E27FC236}">
                <a16:creationId xmlns:a16="http://schemas.microsoft.com/office/drawing/2014/main" id="{8F85B815-A800-4CF8-AAF6-F9E23DCF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0ADC2A-2282-4CB6-A278-E242D5B458CE}"/>
              </a:ext>
            </a:extLst>
          </p:cNvPr>
          <p:cNvSpPr/>
          <p:nvPr/>
        </p:nvSpPr>
        <p:spPr>
          <a:xfrm>
            <a:off x="3734041" y="4002062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B1AC9-05C2-40BC-B9D7-402E54463079}"/>
              </a:ext>
            </a:extLst>
          </p:cNvPr>
          <p:cNvSpPr/>
          <p:nvPr/>
        </p:nvSpPr>
        <p:spPr>
          <a:xfrm>
            <a:off x="3734040" y="4396345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C42D40-957E-4DDE-8729-F8948B010E8E}"/>
              </a:ext>
            </a:extLst>
          </p:cNvPr>
          <p:cNvSpPr/>
          <p:nvPr/>
        </p:nvSpPr>
        <p:spPr>
          <a:xfrm>
            <a:off x="3734039" y="4790628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C155E-6740-4ADE-BCFD-A61D421CB71F}"/>
              </a:ext>
            </a:extLst>
          </p:cNvPr>
          <p:cNvSpPr/>
          <p:nvPr/>
        </p:nvSpPr>
        <p:spPr>
          <a:xfrm>
            <a:off x="3734039" y="5184911"/>
            <a:ext cx="8632271" cy="3942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02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Jerome Sasanecki</cp:lastModifiedBy>
  <cp:revision>42</cp:revision>
  <dcterms:created xsi:type="dcterms:W3CDTF">2017-11-21T20:29:12Z</dcterms:created>
  <dcterms:modified xsi:type="dcterms:W3CDTF">2018-01-27T22:14:22Z</dcterms:modified>
</cp:coreProperties>
</file>