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6" r:id="rId4"/>
    <p:sldId id="273" r:id="rId5"/>
    <p:sldId id="279" r:id="rId6"/>
    <p:sldId id="280" r:id="rId7"/>
    <p:sldId id="281" r:id="rId8"/>
    <p:sldId id="282" r:id="rId9"/>
    <p:sldId id="283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1/21/2018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3590488" y="388246"/>
            <a:ext cx="8251972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 smtClean="0">
                <a:solidFill>
                  <a:prstClr val="white"/>
                </a:solidFill>
                <a:latin typeface="Trebuchet MS"/>
              </a:rPr>
              <a:t>John 13:34-35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xmlns="" id="{F8297201-DB5A-4CEF-A861-7449149E0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generated with high confidence">
            <a:extLst>
              <a:ext uri="{FF2B5EF4-FFF2-40B4-BE49-F238E27FC236}">
                <a16:creationId xmlns:a16="http://schemas.microsoft.com/office/drawing/2014/main" xmlns="" id="{5E668213-79DF-468C-81F6-924683CDC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70EDAE-8BFC-4754-88AE-D83ADCB6BE9C}"/>
              </a:ext>
            </a:extLst>
          </p:cNvPr>
          <p:cNvSpPr/>
          <p:nvPr/>
        </p:nvSpPr>
        <p:spPr>
          <a:xfrm>
            <a:off x="3724712" y="2583809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33B06A-C582-49C8-AAA9-FE1F77E0E6EC}"/>
              </a:ext>
            </a:extLst>
          </p:cNvPr>
          <p:cNvSpPr/>
          <p:nvPr/>
        </p:nvSpPr>
        <p:spPr>
          <a:xfrm>
            <a:off x="3724712" y="2978092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2510E1-B83B-46C1-81BD-11AFF3F03CD7}"/>
              </a:ext>
            </a:extLst>
          </p:cNvPr>
          <p:cNvSpPr/>
          <p:nvPr/>
        </p:nvSpPr>
        <p:spPr>
          <a:xfrm>
            <a:off x="3724712" y="3372375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generated with high confidence">
            <a:extLst>
              <a:ext uri="{FF2B5EF4-FFF2-40B4-BE49-F238E27FC236}">
                <a16:creationId xmlns:a16="http://schemas.microsoft.com/office/drawing/2014/main" xmlns="" id="{217D337A-E02D-4D6E-9DA0-50C31E6A8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6C1D30-20F6-445D-A423-D5784AB05C8E}"/>
              </a:ext>
            </a:extLst>
          </p:cNvPr>
          <p:cNvSpPr/>
          <p:nvPr/>
        </p:nvSpPr>
        <p:spPr>
          <a:xfrm>
            <a:off x="3682767" y="3034717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A8D5EF-19CD-4226-8569-684EC71258C6}"/>
              </a:ext>
            </a:extLst>
          </p:cNvPr>
          <p:cNvSpPr/>
          <p:nvPr/>
        </p:nvSpPr>
        <p:spPr>
          <a:xfrm>
            <a:off x="3682767" y="3429000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generated with high confidence">
            <a:extLst>
              <a:ext uri="{FF2B5EF4-FFF2-40B4-BE49-F238E27FC236}">
                <a16:creationId xmlns:a16="http://schemas.microsoft.com/office/drawing/2014/main" xmlns="" id="{E22E001F-C249-4D9F-9336-487D417A0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D90EDD-76A5-41E3-B36C-38D18301383B}"/>
              </a:ext>
            </a:extLst>
          </p:cNvPr>
          <p:cNvSpPr/>
          <p:nvPr/>
        </p:nvSpPr>
        <p:spPr>
          <a:xfrm>
            <a:off x="3682767" y="3548543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3D0F56-321D-4190-891A-64FAB83F8FF8}"/>
              </a:ext>
            </a:extLst>
          </p:cNvPr>
          <p:cNvSpPr/>
          <p:nvPr/>
        </p:nvSpPr>
        <p:spPr>
          <a:xfrm>
            <a:off x="3682766" y="3942826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2C2BCA-4415-4AE9-930B-713375F29A6C}"/>
              </a:ext>
            </a:extLst>
          </p:cNvPr>
          <p:cNvSpPr/>
          <p:nvPr/>
        </p:nvSpPr>
        <p:spPr>
          <a:xfrm>
            <a:off x="3682766" y="4337109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6A549C2-BC06-4446-82E5-21C2BF4FB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9FEFB1-B3A7-4A93-A5C0-7193BF63AD4D}"/>
              </a:ext>
            </a:extLst>
          </p:cNvPr>
          <p:cNvSpPr/>
          <p:nvPr/>
        </p:nvSpPr>
        <p:spPr>
          <a:xfrm>
            <a:off x="3674378" y="4001548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8D9FB-F116-42ED-B213-7C84BADF6937}"/>
              </a:ext>
            </a:extLst>
          </p:cNvPr>
          <p:cNvSpPr/>
          <p:nvPr/>
        </p:nvSpPr>
        <p:spPr>
          <a:xfrm>
            <a:off x="3674377" y="4395831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4520A9-1CE4-4C74-BCF4-38FA9824EC93}"/>
              </a:ext>
            </a:extLst>
          </p:cNvPr>
          <p:cNvSpPr/>
          <p:nvPr/>
        </p:nvSpPr>
        <p:spPr>
          <a:xfrm>
            <a:off x="3674377" y="4790114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tree&#10;&#10;Description generated with very high confidence">
            <a:extLst>
              <a:ext uri="{FF2B5EF4-FFF2-40B4-BE49-F238E27FC236}">
                <a16:creationId xmlns:a16="http://schemas.microsoft.com/office/drawing/2014/main" xmlns="" id="{DF441490-699D-40EA-9592-53389B27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ED19F6-6DC6-450F-927F-C374CDA8D62B}"/>
              </a:ext>
            </a:extLst>
          </p:cNvPr>
          <p:cNvSpPr/>
          <p:nvPr/>
        </p:nvSpPr>
        <p:spPr>
          <a:xfrm>
            <a:off x="3665989" y="4454554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C2B3D0-993B-4745-BAC0-559220492993}"/>
              </a:ext>
            </a:extLst>
          </p:cNvPr>
          <p:cNvSpPr/>
          <p:nvPr/>
        </p:nvSpPr>
        <p:spPr>
          <a:xfrm>
            <a:off x="3665989" y="4848837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C2F6AB-4BDC-477F-9D92-C1484FCE1A6E}"/>
              </a:ext>
            </a:extLst>
          </p:cNvPr>
          <p:cNvSpPr/>
          <p:nvPr/>
        </p:nvSpPr>
        <p:spPr>
          <a:xfrm>
            <a:off x="3665989" y="5243120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2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</Words>
  <Application>Microsoft Office PowerPoint</Application>
  <PresentationFormat>Custom</PresentationFormat>
  <Paragraphs>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42</cp:revision>
  <dcterms:created xsi:type="dcterms:W3CDTF">2017-11-21T20:29:12Z</dcterms:created>
  <dcterms:modified xsi:type="dcterms:W3CDTF">2018-01-21T13:48:17Z</dcterms:modified>
</cp:coreProperties>
</file>