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5" r:id="rId3"/>
    <p:sldId id="256" r:id="rId4"/>
    <p:sldId id="268" r:id="rId5"/>
    <p:sldId id="264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3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12/24/2017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Ephesians 2:1-10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BF84A82-1683-4B62-A131-64F5576D2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9CCD7A-BF8D-4574-AA27-0873489EC920}"/>
              </a:ext>
            </a:extLst>
          </p:cNvPr>
          <p:cNvSpPr/>
          <p:nvPr/>
        </p:nvSpPr>
        <p:spPr>
          <a:xfrm>
            <a:off x="382555" y="1726162"/>
            <a:ext cx="11905861" cy="716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503B45-7D2E-4494-A708-02A1531AC6C8}"/>
              </a:ext>
            </a:extLst>
          </p:cNvPr>
          <p:cNvSpPr/>
          <p:nvPr/>
        </p:nvSpPr>
        <p:spPr>
          <a:xfrm>
            <a:off x="382552" y="2443034"/>
            <a:ext cx="11905861" cy="589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F53616-6E2E-4138-8749-54CD15625CA8}"/>
              </a:ext>
            </a:extLst>
          </p:cNvPr>
          <p:cNvSpPr/>
          <p:nvPr/>
        </p:nvSpPr>
        <p:spPr>
          <a:xfrm>
            <a:off x="382553" y="3032448"/>
            <a:ext cx="11905861" cy="5256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8940BA-538E-4E47-8DC5-592A4B8E0913}"/>
              </a:ext>
            </a:extLst>
          </p:cNvPr>
          <p:cNvSpPr/>
          <p:nvPr/>
        </p:nvSpPr>
        <p:spPr>
          <a:xfrm>
            <a:off x="382552" y="3558130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18EF48-50AF-4981-BCCF-FB7CCE398AC4}"/>
              </a:ext>
            </a:extLst>
          </p:cNvPr>
          <p:cNvSpPr/>
          <p:nvPr/>
        </p:nvSpPr>
        <p:spPr>
          <a:xfrm>
            <a:off x="382552" y="4211274"/>
            <a:ext cx="11905861" cy="45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986DEE-D7CD-4492-B0C3-FE78F4CA5F31}"/>
              </a:ext>
            </a:extLst>
          </p:cNvPr>
          <p:cNvSpPr/>
          <p:nvPr/>
        </p:nvSpPr>
        <p:spPr>
          <a:xfrm>
            <a:off x="382552" y="4664279"/>
            <a:ext cx="11905861" cy="578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04773D8-F7F3-46BC-9711-5CAA46349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A8EDB3-2F22-4F19-A69F-145E62243E0C}"/>
              </a:ext>
            </a:extLst>
          </p:cNvPr>
          <p:cNvSpPr/>
          <p:nvPr/>
        </p:nvSpPr>
        <p:spPr>
          <a:xfrm>
            <a:off x="286139" y="2329659"/>
            <a:ext cx="11905861" cy="659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7172D2-F88C-469D-ACD9-12E546AB7694}"/>
              </a:ext>
            </a:extLst>
          </p:cNvPr>
          <p:cNvSpPr/>
          <p:nvPr/>
        </p:nvSpPr>
        <p:spPr>
          <a:xfrm>
            <a:off x="286139" y="2988964"/>
            <a:ext cx="11905861" cy="659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</Words>
  <Application>Microsoft Office PowerPoint</Application>
  <PresentationFormat>Custom</PresentationFormat>
  <Paragraphs>11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29</cp:revision>
  <dcterms:created xsi:type="dcterms:W3CDTF">2017-11-21T20:29:12Z</dcterms:created>
  <dcterms:modified xsi:type="dcterms:W3CDTF">2017-12-24T16:31:14Z</dcterms:modified>
</cp:coreProperties>
</file>