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5" r:id="rId3"/>
    <p:sldId id="256" r:id="rId4"/>
    <p:sldId id="257" r:id="rId5"/>
    <p:sldId id="266" r:id="rId6"/>
    <p:sldId id="267" r:id="rId7"/>
    <p:sldId id="268" r:id="rId8"/>
    <p:sldId id="26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29D5-913A-41E6-A711-155F9B79071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72D4F-6FC9-424C-884D-344008D2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60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FB6A-83BA-4B83-8BC4-C5568557C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29792-C659-4624-9662-8DB12246A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B981-98C5-40AC-BBCB-29F21D1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2AE5B-45AF-467B-AC92-1B2472FC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2906-4F58-4C24-9484-2705DDB6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F572-6BB3-4889-81E1-3AAB6002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9A5BA-7416-42E1-A9C0-D83E6CD4B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F3D55-5A0E-45E1-8042-D1543013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99D2-8EA4-48D7-9B9B-4B4A7E89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D6E13-4061-4D9B-B3B6-AE02E116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2814B-43B2-4F63-9487-F8E46ECEC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41DD9-DA21-487E-B8F6-3D5D78168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078D8-7977-49FE-AF40-ADEA6377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EB6D7-7317-49DA-957A-6708B246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753FB-A178-4DAF-AC10-59B57651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3101A-8ABD-4F76-882E-4987F087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7E3A-68C3-45B5-9662-61112A5F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97F2-AD60-4807-A469-21D09F23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DE247-6F30-40EC-AE08-0F8C488C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0BE3-C1E4-452F-9A4E-D699B8EF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3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E64D-E0B0-4B86-B098-B4C20A9A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9B818-E5AD-4485-AA77-EB8EB429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0095E-FDCD-43D4-90F6-C56B654E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7F906-CDE2-4F9E-B1BD-E3003BAA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7E1BF-9209-48A6-B3AF-2CB2233A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7274-33CC-4B0C-B087-5E597721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D5FB-D150-4F26-B571-607969CB2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E9BB4-CA0D-4DE7-B73C-C64E5AA27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BD055-A5A3-43E7-8279-B27602114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10F6D-BBED-4752-9302-267E579A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02E09-F360-4E0E-82A9-8B2F2748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8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D0DB-E3D1-47C1-B8DD-5FD9EF9A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E8E03-2CE1-49F6-A884-C7613D330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331FF-B0D0-433B-82C5-76BBAD9F4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486FC-3A2B-479F-BB29-2001DA0CB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C21C0-A0E3-4D39-8D31-F54E9CFFE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DEE6F-5631-4005-BF33-7B61F081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2AFD6-99F0-48F2-81AB-72F906B0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4E657-79C9-46BF-9CFE-32876125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F64D-4282-4479-93D2-7507E3BC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19E61-7C55-49A8-A8DE-AB8273AF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78847-CFF4-41C7-96E5-571BB44D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E2C3A-BD52-4345-A61D-3A0C697C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CDCD1-02F7-4E13-B803-B1BF40AA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DA9B2-FFF7-45BF-AC8E-E533BDB9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F358D-979D-4D16-B4C2-CBFB22C5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612A-446A-4537-B349-A3F9FB4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32A2-BC43-46A7-9B68-BE13158A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35334-A100-4146-BDEE-E67B5632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D8400-40FA-48E9-9B29-8936094D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E3A33-4868-41A5-8A30-D3BF6E23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2859E-19B1-4B2B-B9D1-46145376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9E37-6732-41ED-8414-B6E22F7C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AA9CE-C12E-463B-AA81-DB25C1B45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22507-16DF-4D2B-B566-E4D7014DB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37775-9AD2-4032-B6BE-C3C20D10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B73E5-FD39-4A97-9CC5-B5EB6D12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986CD-3095-4DB3-9B6C-49F879AC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58B8C-08E1-4DFD-AE7D-8F3DC67B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7D456-7383-40C6-96B8-F3B8B59F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A6477-6AFA-4750-A248-27605B6C7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DC47-5EF4-4369-9B93-55305BCEBD88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CB0B-EBFF-4850-B6CB-42ACC0B58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D7774-061D-4170-BB77-E9F89DF42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41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1 John 1:4</a:t>
            </a: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2ED3DA-367B-4DD2-9433-2750227E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1CDA1F-305A-44CD-9422-007A8FCA07E6}"/>
              </a:ext>
            </a:extLst>
          </p:cNvPr>
          <p:cNvSpPr/>
          <p:nvPr/>
        </p:nvSpPr>
        <p:spPr>
          <a:xfrm>
            <a:off x="-192947" y="1677798"/>
            <a:ext cx="12384947" cy="637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D46B2-2412-4D39-BE42-43665B683EA1}"/>
              </a:ext>
            </a:extLst>
          </p:cNvPr>
          <p:cNvSpPr/>
          <p:nvPr/>
        </p:nvSpPr>
        <p:spPr>
          <a:xfrm>
            <a:off x="-192947" y="2315361"/>
            <a:ext cx="12384947" cy="3523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2ED3DA-367B-4DD2-9433-2750227E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D7D806-70EA-4B2D-AAD5-ACB0826E0C20}"/>
              </a:ext>
            </a:extLst>
          </p:cNvPr>
          <p:cNvSpPr/>
          <p:nvPr/>
        </p:nvSpPr>
        <p:spPr>
          <a:xfrm>
            <a:off x="-192947" y="2835480"/>
            <a:ext cx="12384947" cy="3271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E66347-F1CA-47F9-8FA3-1AE2AAB15245}"/>
              </a:ext>
            </a:extLst>
          </p:cNvPr>
          <p:cNvSpPr/>
          <p:nvPr/>
        </p:nvSpPr>
        <p:spPr>
          <a:xfrm>
            <a:off x="-192951" y="3162651"/>
            <a:ext cx="12384947" cy="364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E11E3-1EF3-4D26-BB98-B3F4E7ED8A6A}"/>
              </a:ext>
            </a:extLst>
          </p:cNvPr>
          <p:cNvSpPr/>
          <p:nvPr/>
        </p:nvSpPr>
        <p:spPr>
          <a:xfrm>
            <a:off x="-192951" y="3527570"/>
            <a:ext cx="12384947" cy="3649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2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2ED3DA-367B-4DD2-9433-2750227E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D7D806-70EA-4B2D-AAD5-ACB0826E0C20}"/>
              </a:ext>
            </a:extLst>
          </p:cNvPr>
          <p:cNvSpPr/>
          <p:nvPr/>
        </p:nvSpPr>
        <p:spPr>
          <a:xfrm>
            <a:off x="-192947" y="3389154"/>
            <a:ext cx="12384947" cy="3271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E66347-F1CA-47F9-8FA3-1AE2AAB15245}"/>
              </a:ext>
            </a:extLst>
          </p:cNvPr>
          <p:cNvSpPr/>
          <p:nvPr/>
        </p:nvSpPr>
        <p:spPr>
          <a:xfrm>
            <a:off x="-192951" y="3716325"/>
            <a:ext cx="12384947" cy="364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E11E3-1EF3-4D26-BB98-B3F4E7ED8A6A}"/>
              </a:ext>
            </a:extLst>
          </p:cNvPr>
          <p:cNvSpPr/>
          <p:nvPr/>
        </p:nvSpPr>
        <p:spPr>
          <a:xfrm>
            <a:off x="-192951" y="4026716"/>
            <a:ext cx="12384947" cy="419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7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2ED3DA-367B-4DD2-9433-2750227E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D7D806-70EA-4B2D-AAD5-ACB0826E0C20}"/>
              </a:ext>
            </a:extLst>
          </p:cNvPr>
          <p:cNvSpPr/>
          <p:nvPr/>
        </p:nvSpPr>
        <p:spPr>
          <a:xfrm>
            <a:off x="-192947" y="3879913"/>
            <a:ext cx="12384947" cy="3649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C078A0-60C2-4D95-9D0F-F6594E11E12E}"/>
              </a:ext>
            </a:extLst>
          </p:cNvPr>
          <p:cNvSpPr/>
          <p:nvPr/>
        </p:nvSpPr>
        <p:spPr>
          <a:xfrm>
            <a:off x="-192947" y="4244834"/>
            <a:ext cx="12384947" cy="3649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D161CB-E1BE-4BA3-BEE1-F53AB886F366}"/>
              </a:ext>
            </a:extLst>
          </p:cNvPr>
          <p:cNvSpPr/>
          <p:nvPr/>
        </p:nvSpPr>
        <p:spPr>
          <a:xfrm>
            <a:off x="-192948" y="4609755"/>
            <a:ext cx="12384947" cy="3649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0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2ED3DA-367B-4DD2-9433-2750227E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D7D806-70EA-4B2D-AAD5-ACB0826E0C20}"/>
              </a:ext>
            </a:extLst>
          </p:cNvPr>
          <p:cNvSpPr/>
          <p:nvPr/>
        </p:nvSpPr>
        <p:spPr>
          <a:xfrm>
            <a:off x="-192948" y="4424153"/>
            <a:ext cx="12384947" cy="3649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C078A0-60C2-4D95-9D0F-F6594E11E12E}"/>
              </a:ext>
            </a:extLst>
          </p:cNvPr>
          <p:cNvSpPr/>
          <p:nvPr/>
        </p:nvSpPr>
        <p:spPr>
          <a:xfrm>
            <a:off x="-192947" y="4789074"/>
            <a:ext cx="12384947" cy="3649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D161CB-E1BE-4BA3-BEE1-F53AB886F366}"/>
              </a:ext>
            </a:extLst>
          </p:cNvPr>
          <p:cNvSpPr/>
          <p:nvPr/>
        </p:nvSpPr>
        <p:spPr>
          <a:xfrm>
            <a:off x="-192947" y="5153995"/>
            <a:ext cx="12384947" cy="3649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32EEC9-D499-4581-AFC8-46AED6D65807}"/>
              </a:ext>
            </a:extLst>
          </p:cNvPr>
          <p:cNvSpPr/>
          <p:nvPr/>
        </p:nvSpPr>
        <p:spPr>
          <a:xfrm>
            <a:off x="-2" y="5568210"/>
            <a:ext cx="12192000" cy="10758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1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</Words>
  <Application>Microsoft Office PowerPoint</Application>
  <PresentationFormat>Widescreen</PresentationFormat>
  <Paragraphs>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Trebuchet MS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12</cp:revision>
  <dcterms:created xsi:type="dcterms:W3CDTF">2017-11-21T20:29:12Z</dcterms:created>
  <dcterms:modified xsi:type="dcterms:W3CDTF">2017-11-29T14:50:09Z</dcterms:modified>
</cp:coreProperties>
</file>