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5" r:id="rId3"/>
    <p:sldId id="256" r:id="rId4"/>
    <p:sldId id="268" r:id="rId5"/>
    <p:sldId id="269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7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72D4F-6FC9-424C-884D-344008D239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12/17/2017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12/17/2017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1 John </a:t>
            </a:r>
            <a:r>
              <a:rPr lang="en-US" sz="3200" kern="0" dirty="0" smtClean="0">
                <a:solidFill>
                  <a:prstClr val="white"/>
                </a:solidFill>
                <a:latin typeface="Trebuchet MS"/>
              </a:rPr>
              <a:t>2:</a:t>
            </a:r>
            <a:r>
              <a:rPr lang="en-US" sz="3200" kern="0" dirty="0" smtClean="0">
                <a:solidFill>
                  <a:prstClr val="white"/>
                </a:solidFill>
                <a:latin typeface="Trebuchet MS"/>
              </a:rPr>
              <a:t>25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-27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B9CCD7A-BF8D-4574-AA27-0873489EC920}"/>
              </a:ext>
            </a:extLst>
          </p:cNvPr>
          <p:cNvSpPr/>
          <p:nvPr/>
        </p:nvSpPr>
        <p:spPr>
          <a:xfrm>
            <a:off x="382555" y="1726162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503B45-7D2E-4494-A708-02A1531AC6C8}"/>
              </a:ext>
            </a:extLst>
          </p:cNvPr>
          <p:cNvSpPr/>
          <p:nvPr/>
        </p:nvSpPr>
        <p:spPr>
          <a:xfrm>
            <a:off x="382554" y="2379305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9F53616-6E2E-4138-8749-54CD15625CA8}"/>
              </a:ext>
            </a:extLst>
          </p:cNvPr>
          <p:cNvSpPr/>
          <p:nvPr/>
        </p:nvSpPr>
        <p:spPr>
          <a:xfrm>
            <a:off x="382553" y="3032448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D8940BA-538E-4E47-8DC5-592A4B8E0913}"/>
              </a:ext>
            </a:extLst>
          </p:cNvPr>
          <p:cNvSpPr/>
          <p:nvPr/>
        </p:nvSpPr>
        <p:spPr>
          <a:xfrm>
            <a:off x="382553" y="3685591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18EF48-50AF-4981-BCCF-FB7CCE398AC4}"/>
              </a:ext>
            </a:extLst>
          </p:cNvPr>
          <p:cNvSpPr/>
          <p:nvPr/>
        </p:nvSpPr>
        <p:spPr>
          <a:xfrm>
            <a:off x="382553" y="4338734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2ED3DA-367B-4DD2-9433-2750227E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165E4A5-90AB-49EB-8DF1-D04A2A7A5836}"/>
              </a:ext>
            </a:extLst>
          </p:cNvPr>
          <p:cNvSpPr/>
          <p:nvPr/>
        </p:nvSpPr>
        <p:spPr>
          <a:xfrm>
            <a:off x="391886" y="2332652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948A70D-2905-4B76-B4F5-9A518BA684D9}"/>
              </a:ext>
            </a:extLst>
          </p:cNvPr>
          <p:cNvSpPr/>
          <p:nvPr/>
        </p:nvSpPr>
        <p:spPr>
          <a:xfrm>
            <a:off x="391886" y="2985795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239831F-05C1-4323-8658-3B034F306A0F}"/>
              </a:ext>
            </a:extLst>
          </p:cNvPr>
          <p:cNvSpPr/>
          <p:nvPr/>
        </p:nvSpPr>
        <p:spPr>
          <a:xfrm>
            <a:off x="391885" y="3638938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138FCBB-5D59-4EB6-90AF-EA16245F1E5A}"/>
              </a:ext>
            </a:extLst>
          </p:cNvPr>
          <p:cNvSpPr/>
          <p:nvPr/>
        </p:nvSpPr>
        <p:spPr>
          <a:xfrm>
            <a:off x="391885" y="4292081"/>
            <a:ext cx="11905861" cy="6531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11</Words>
  <Application>Microsoft Office PowerPoint</Application>
  <PresentationFormat>Custom</PresentationFormat>
  <Paragraphs>11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31</cp:revision>
  <dcterms:created xsi:type="dcterms:W3CDTF">2017-11-21T20:29:12Z</dcterms:created>
  <dcterms:modified xsi:type="dcterms:W3CDTF">2017-12-19T16:40:29Z</dcterms:modified>
</cp:coreProperties>
</file>