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274" r:id="rId3"/>
    <p:sldId id="256" r:id="rId4"/>
    <p:sldId id="257" r:id="rId5"/>
    <p:sldId id="259" r:id="rId6"/>
    <p:sldId id="269" r:id="rId7"/>
    <p:sldId id="260" r:id="rId8"/>
    <p:sldId id="261" r:id="rId9"/>
    <p:sldId id="262" r:id="rId10"/>
    <p:sldId id="276" r:id="rId11"/>
    <p:sldId id="263" r:id="rId12"/>
    <p:sldId id="265" r:id="rId13"/>
    <p:sldId id="266" r:id="rId14"/>
    <p:sldId id="264" r:id="rId15"/>
    <p:sldId id="267" r:id="rId16"/>
    <p:sldId id="258" r:id="rId17"/>
    <p:sldId id="268" r:id="rId18"/>
    <p:sldId id="270" r:id="rId19"/>
    <p:sldId id="271" r:id="rId20"/>
    <p:sldId id="272" r:id="rId21"/>
    <p:sldId id="273" r:id="rId22"/>
    <p:sldId id="27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9266D4-6F4C-4F67-9FCC-8E77674DBE94}" type="datetimeFigureOut">
              <a:rPr lang="en-US" smtClean="0"/>
              <a:t>10/14/2017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932F77-3DEA-41CE-B880-289602FD7F75}" type="slidenum">
              <a:rPr lang="en-US" smtClean="0"/>
              <a:t>‹#›</a:t>
            </a:fld>
            <a:endParaRPr lang="en-US"/>
          </a:p>
        </p:txBody>
      </p:sp>
    </p:spTree>
    <p:extLst>
      <p:ext uri="{BB962C8B-B14F-4D97-AF65-F5344CB8AC3E}">
        <p14:creationId xmlns:p14="http://schemas.microsoft.com/office/powerpoint/2010/main" val="59354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DF57F-E6F7-4A64-B61C-FFF9F13E2C1C}"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1171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C6666-9E5A-4346-B101-A7001477E9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D061C7-60FB-4B17-97D8-8D58F7416B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4B42DD-AD56-4DB6-9E7A-209CB590856F}"/>
              </a:ext>
            </a:extLst>
          </p:cNvPr>
          <p:cNvSpPr>
            <a:spLocks noGrp="1"/>
          </p:cNvSpPr>
          <p:nvPr>
            <p:ph type="dt" sz="half" idx="10"/>
          </p:nvPr>
        </p:nvSpPr>
        <p:spPr/>
        <p:txBody>
          <a:bodyPr/>
          <a:lstStyle/>
          <a:p>
            <a:fld id="{3647E5AF-A426-4AB1-BFA0-4B9B06776B86}" type="datetimeFigureOut">
              <a:rPr lang="en-US" smtClean="0"/>
              <a:t>10/14/2017</a:t>
            </a:fld>
            <a:endParaRPr lang="en-US"/>
          </a:p>
        </p:txBody>
      </p:sp>
      <p:sp>
        <p:nvSpPr>
          <p:cNvPr id="5" name="Footer Placeholder 4">
            <a:extLst>
              <a:ext uri="{FF2B5EF4-FFF2-40B4-BE49-F238E27FC236}">
                <a16:creationId xmlns:a16="http://schemas.microsoft.com/office/drawing/2014/main" id="{B0F07B65-B02A-4A2E-928D-00D0357B76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96167B-8C1A-4068-AD7B-CE7DF1E14B89}"/>
              </a:ext>
            </a:extLst>
          </p:cNvPr>
          <p:cNvSpPr>
            <a:spLocks noGrp="1"/>
          </p:cNvSpPr>
          <p:nvPr>
            <p:ph type="sldNum" sz="quarter" idx="12"/>
          </p:nvPr>
        </p:nvSpPr>
        <p:spPr/>
        <p:txBody>
          <a:bodyPr/>
          <a:lstStyle/>
          <a:p>
            <a:fld id="{C8A76306-5366-4DD6-8745-913348B5D2C5}" type="slidenum">
              <a:rPr lang="en-US" smtClean="0"/>
              <a:t>‹#›</a:t>
            </a:fld>
            <a:endParaRPr lang="en-US"/>
          </a:p>
        </p:txBody>
      </p:sp>
    </p:spTree>
    <p:extLst>
      <p:ext uri="{BB962C8B-B14F-4D97-AF65-F5344CB8AC3E}">
        <p14:creationId xmlns:p14="http://schemas.microsoft.com/office/powerpoint/2010/main" val="3507219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2EBCA-FD22-401B-B41D-E501846BBA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E8B69A-719E-458F-B48E-D952B079884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F6F45E-0817-4DF2-922C-7F86018294D9}"/>
              </a:ext>
            </a:extLst>
          </p:cNvPr>
          <p:cNvSpPr>
            <a:spLocks noGrp="1"/>
          </p:cNvSpPr>
          <p:nvPr>
            <p:ph type="dt" sz="half" idx="10"/>
          </p:nvPr>
        </p:nvSpPr>
        <p:spPr/>
        <p:txBody>
          <a:bodyPr/>
          <a:lstStyle/>
          <a:p>
            <a:fld id="{3647E5AF-A426-4AB1-BFA0-4B9B06776B86}" type="datetimeFigureOut">
              <a:rPr lang="en-US" smtClean="0"/>
              <a:t>10/14/2017</a:t>
            </a:fld>
            <a:endParaRPr lang="en-US"/>
          </a:p>
        </p:txBody>
      </p:sp>
      <p:sp>
        <p:nvSpPr>
          <p:cNvPr id="5" name="Footer Placeholder 4">
            <a:extLst>
              <a:ext uri="{FF2B5EF4-FFF2-40B4-BE49-F238E27FC236}">
                <a16:creationId xmlns:a16="http://schemas.microsoft.com/office/drawing/2014/main" id="{C0D60817-F898-4BF4-9121-2CAF90D8B3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AB3895-0B4E-45B7-8632-656F6044A466}"/>
              </a:ext>
            </a:extLst>
          </p:cNvPr>
          <p:cNvSpPr>
            <a:spLocks noGrp="1"/>
          </p:cNvSpPr>
          <p:nvPr>
            <p:ph type="sldNum" sz="quarter" idx="12"/>
          </p:nvPr>
        </p:nvSpPr>
        <p:spPr/>
        <p:txBody>
          <a:bodyPr/>
          <a:lstStyle/>
          <a:p>
            <a:fld id="{C8A76306-5366-4DD6-8745-913348B5D2C5}" type="slidenum">
              <a:rPr lang="en-US" smtClean="0"/>
              <a:t>‹#›</a:t>
            </a:fld>
            <a:endParaRPr lang="en-US"/>
          </a:p>
        </p:txBody>
      </p:sp>
    </p:spTree>
    <p:extLst>
      <p:ext uri="{BB962C8B-B14F-4D97-AF65-F5344CB8AC3E}">
        <p14:creationId xmlns:p14="http://schemas.microsoft.com/office/powerpoint/2010/main" val="3415734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F9861F-A1E5-48D1-BD1F-75EAF63EA6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3BD09D-9303-4188-A195-76FDDA357E9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F47F9B-9A24-4ECB-BB38-CA37575EEC59}"/>
              </a:ext>
            </a:extLst>
          </p:cNvPr>
          <p:cNvSpPr>
            <a:spLocks noGrp="1"/>
          </p:cNvSpPr>
          <p:nvPr>
            <p:ph type="dt" sz="half" idx="10"/>
          </p:nvPr>
        </p:nvSpPr>
        <p:spPr/>
        <p:txBody>
          <a:bodyPr/>
          <a:lstStyle/>
          <a:p>
            <a:fld id="{3647E5AF-A426-4AB1-BFA0-4B9B06776B86}" type="datetimeFigureOut">
              <a:rPr lang="en-US" smtClean="0"/>
              <a:t>10/14/2017</a:t>
            </a:fld>
            <a:endParaRPr lang="en-US"/>
          </a:p>
        </p:txBody>
      </p:sp>
      <p:sp>
        <p:nvSpPr>
          <p:cNvPr id="5" name="Footer Placeholder 4">
            <a:extLst>
              <a:ext uri="{FF2B5EF4-FFF2-40B4-BE49-F238E27FC236}">
                <a16:creationId xmlns:a16="http://schemas.microsoft.com/office/drawing/2014/main" id="{4AC8D61F-2237-4B8C-9790-69A58F476F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BB9A5E-6D8D-46FB-90F6-CEFBB1602E59}"/>
              </a:ext>
            </a:extLst>
          </p:cNvPr>
          <p:cNvSpPr>
            <a:spLocks noGrp="1"/>
          </p:cNvSpPr>
          <p:nvPr>
            <p:ph type="sldNum" sz="quarter" idx="12"/>
          </p:nvPr>
        </p:nvSpPr>
        <p:spPr/>
        <p:txBody>
          <a:bodyPr/>
          <a:lstStyle/>
          <a:p>
            <a:fld id="{C8A76306-5366-4DD6-8745-913348B5D2C5}" type="slidenum">
              <a:rPr lang="en-US" smtClean="0"/>
              <a:t>‹#›</a:t>
            </a:fld>
            <a:endParaRPr lang="en-US"/>
          </a:p>
        </p:txBody>
      </p:sp>
    </p:spTree>
    <p:extLst>
      <p:ext uri="{BB962C8B-B14F-4D97-AF65-F5344CB8AC3E}">
        <p14:creationId xmlns:p14="http://schemas.microsoft.com/office/powerpoint/2010/main" val="3075448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0808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4625349" y="4305781"/>
            <a:ext cx="3028527" cy="354275"/>
          </a:xfrm>
        </p:spPr>
        <p:txBody>
          <a:bodyPr>
            <a:normAutofit/>
          </a:bodyPr>
          <a:lstStyle>
            <a:lvl1pPr>
              <a:defRPr sz="2133"/>
            </a:lvl1pPr>
          </a:lstStyle>
          <a:p>
            <a:pPr lvl="0"/>
            <a:r>
              <a:rPr lang="en-US" dirty="0"/>
              <a:t>Add Your Subtitle</a:t>
            </a:r>
          </a:p>
        </p:txBody>
      </p:sp>
    </p:spTree>
    <p:extLst>
      <p:ext uri="{BB962C8B-B14F-4D97-AF65-F5344CB8AC3E}">
        <p14:creationId xmlns:p14="http://schemas.microsoft.com/office/powerpoint/2010/main" val="3799999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4625349" y="4305781"/>
            <a:ext cx="3028527" cy="354275"/>
          </a:xfrm>
        </p:spPr>
        <p:txBody>
          <a:bodyPr>
            <a:normAutofit/>
          </a:bodyPr>
          <a:lstStyle>
            <a:lvl1pPr>
              <a:defRPr sz="2133"/>
            </a:lvl1pPr>
          </a:lstStyle>
          <a:p>
            <a:pPr lvl="0"/>
            <a:r>
              <a:rPr lang="en-US" dirty="0"/>
              <a:t>Add Your Subtitle</a:t>
            </a:r>
          </a:p>
        </p:txBody>
      </p:sp>
      <p:sp>
        <p:nvSpPr>
          <p:cNvPr id="5" name="Title 1"/>
          <p:cNvSpPr>
            <a:spLocks noGrp="1"/>
          </p:cNvSpPr>
          <p:nvPr>
            <p:ph type="title" hasCustomPrompt="1"/>
          </p:nvPr>
        </p:nvSpPr>
        <p:spPr>
          <a:xfrm>
            <a:off x="4104640" y="1828800"/>
            <a:ext cx="3969173" cy="2316480"/>
          </a:xfrm>
        </p:spPr>
        <p:txBody>
          <a:bodyPr/>
          <a:lstStyle/>
          <a:p>
            <a:r>
              <a:rPr lang="en-US" dirty="0"/>
              <a:t>Add Your Title</a:t>
            </a:r>
          </a:p>
        </p:txBody>
      </p:sp>
    </p:spTree>
    <p:extLst>
      <p:ext uri="{BB962C8B-B14F-4D97-AF65-F5344CB8AC3E}">
        <p14:creationId xmlns:p14="http://schemas.microsoft.com/office/powerpoint/2010/main" val="2120748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53491" y="335769"/>
            <a:ext cx="11391476" cy="4554583"/>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920017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353491" y="335769"/>
            <a:ext cx="11391476" cy="4554583"/>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664823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5166123" y="5161285"/>
            <a:ext cx="1983620" cy="1214121"/>
          </a:xfrm>
        </p:spPr>
        <p:txBody>
          <a:bodyPr>
            <a:normAutofit/>
          </a:bodyPr>
          <a:lstStyle>
            <a:lvl1pPr>
              <a:defRPr sz="2133"/>
            </a:lvl1pPr>
          </a:lstStyle>
          <a:p>
            <a:r>
              <a:rPr lang="en-US" dirty="0"/>
              <a:t>Add Your Title</a:t>
            </a:r>
          </a:p>
        </p:txBody>
      </p:sp>
      <p:sp>
        <p:nvSpPr>
          <p:cNvPr id="6" name="Text Placeholder 6"/>
          <p:cNvSpPr>
            <a:spLocks noGrp="1"/>
          </p:cNvSpPr>
          <p:nvPr>
            <p:ph type="body" sz="quarter" idx="10" hasCustomPrompt="1"/>
          </p:nvPr>
        </p:nvSpPr>
        <p:spPr>
          <a:xfrm>
            <a:off x="353491" y="335769"/>
            <a:ext cx="11391476" cy="4554583"/>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5115044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02323" y="561832"/>
            <a:ext cx="10880084" cy="4486813"/>
          </a:xfrm>
        </p:spPr>
        <p:txBody>
          <a:bodyPr anchor="ctr"/>
          <a:lstStyle>
            <a:lvl1pPr marL="0" indent="0">
              <a:buFont typeface="Arial"/>
              <a:buNone/>
              <a:defRPr/>
            </a:lvl1pPr>
            <a:lvl2pPr marL="609555" indent="0">
              <a:buNone/>
              <a:defRPr/>
            </a:lvl2pPr>
            <a:lvl3pPr marL="1219110" indent="0">
              <a:buFont typeface="Arial"/>
              <a:buNone/>
              <a:defRPr/>
            </a:lvl3pPr>
            <a:lvl4pPr marL="1828664" indent="0">
              <a:buFont typeface="Arial"/>
              <a:buNone/>
              <a:defRPr/>
            </a:lvl4pPr>
            <a:lvl5pPr marL="2438218"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702733" y="5361520"/>
            <a:ext cx="10879667" cy="990253"/>
          </a:xfrm>
        </p:spPr>
        <p:txBody>
          <a:bodyPr>
            <a:normAutofit/>
          </a:bodyPr>
          <a:lstStyle>
            <a:lvl1pPr>
              <a:defRPr sz="1867" baseline="0"/>
            </a:lvl1pPr>
          </a:lstStyle>
          <a:p>
            <a:pPr lvl="0"/>
            <a:r>
              <a:rPr lang="en-US" dirty="0"/>
              <a:t>Add Verse Here</a:t>
            </a:r>
          </a:p>
        </p:txBody>
      </p:sp>
    </p:spTree>
    <p:extLst>
      <p:ext uri="{BB962C8B-B14F-4D97-AF65-F5344CB8AC3E}">
        <p14:creationId xmlns:p14="http://schemas.microsoft.com/office/powerpoint/2010/main" val="10491261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02323" y="561829"/>
            <a:ext cx="10880084" cy="5805547"/>
          </a:xfrm>
        </p:spPr>
        <p:txBody>
          <a:bodyPr anchor="ctr"/>
          <a:lstStyle>
            <a:lvl1pPr marL="0" indent="0">
              <a:buFont typeface="Arial"/>
              <a:buNone/>
              <a:defRPr/>
            </a:lvl1pPr>
            <a:lvl2pPr marL="609555" indent="0">
              <a:buNone/>
              <a:defRPr/>
            </a:lvl2pPr>
            <a:lvl3pPr marL="1219110" indent="0">
              <a:buFont typeface="Arial"/>
              <a:buNone/>
              <a:defRPr/>
            </a:lvl3pPr>
            <a:lvl4pPr marL="1828664" indent="0">
              <a:buFont typeface="Arial"/>
              <a:buNone/>
              <a:defRPr/>
            </a:lvl4pPr>
            <a:lvl5pPr marL="2438218" indent="0">
              <a:buFont typeface="Arial"/>
              <a:buNone/>
              <a:defRPr/>
            </a:lvl5pPr>
          </a:lstStyle>
          <a:p>
            <a:pPr lvl="0"/>
            <a:r>
              <a:rPr lang="en-US" dirty="0"/>
              <a:t>Add Your Text Here</a:t>
            </a:r>
          </a:p>
        </p:txBody>
      </p:sp>
    </p:spTree>
    <p:extLst>
      <p:ext uri="{BB962C8B-B14F-4D97-AF65-F5344CB8AC3E}">
        <p14:creationId xmlns:p14="http://schemas.microsoft.com/office/powerpoint/2010/main" val="2545655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FC58B-BF89-4CD1-AF4D-9FF05D2C31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7E24CF-BFBD-4F7D-8A8F-3C62C6689A5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6EBD43-592F-4AD9-A97E-35AB3200943C}"/>
              </a:ext>
            </a:extLst>
          </p:cNvPr>
          <p:cNvSpPr>
            <a:spLocks noGrp="1"/>
          </p:cNvSpPr>
          <p:nvPr>
            <p:ph type="dt" sz="half" idx="10"/>
          </p:nvPr>
        </p:nvSpPr>
        <p:spPr/>
        <p:txBody>
          <a:bodyPr/>
          <a:lstStyle/>
          <a:p>
            <a:fld id="{3647E5AF-A426-4AB1-BFA0-4B9B06776B86}" type="datetimeFigureOut">
              <a:rPr lang="en-US" smtClean="0"/>
              <a:t>10/14/2017</a:t>
            </a:fld>
            <a:endParaRPr lang="en-US"/>
          </a:p>
        </p:txBody>
      </p:sp>
      <p:sp>
        <p:nvSpPr>
          <p:cNvPr id="5" name="Footer Placeholder 4">
            <a:extLst>
              <a:ext uri="{FF2B5EF4-FFF2-40B4-BE49-F238E27FC236}">
                <a16:creationId xmlns:a16="http://schemas.microsoft.com/office/drawing/2014/main" id="{1E25FFCC-FA57-4E81-9810-09E00D37BF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931833-200C-4498-94F5-E7B623D57DBB}"/>
              </a:ext>
            </a:extLst>
          </p:cNvPr>
          <p:cNvSpPr>
            <a:spLocks noGrp="1"/>
          </p:cNvSpPr>
          <p:nvPr>
            <p:ph type="sldNum" sz="quarter" idx="12"/>
          </p:nvPr>
        </p:nvSpPr>
        <p:spPr/>
        <p:txBody>
          <a:bodyPr/>
          <a:lstStyle/>
          <a:p>
            <a:fld id="{C8A76306-5366-4DD6-8745-913348B5D2C5}" type="slidenum">
              <a:rPr lang="en-US" smtClean="0"/>
              <a:t>‹#›</a:t>
            </a:fld>
            <a:endParaRPr lang="en-US"/>
          </a:p>
        </p:txBody>
      </p:sp>
    </p:spTree>
    <p:extLst>
      <p:ext uri="{BB962C8B-B14F-4D97-AF65-F5344CB8AC3E}">
        <p14:creationId xmlns:p14="http://schemas.microsoft.com/office/powerpoint/2010/main" val="14107542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10/14/2017</a:t>
            </a:fld>
            <a:endParaRPr lang="en-US" dirty="0">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49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F68BF-2A79-4310-9282-4F1055389D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0E9924-825F-463A-B345-3F11C17667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6A0A852-212B-4177-BBE1-FE81F2739FBF}"/>
              </a:ext>
            </a:extLst>
          </p:cNvPr>
          <p:cNvSpPr>
            <a:spLocks noGrp="1"/>
          </p:cNvSpPr>
          <p:nvPr>
            <p:ph type="dt" sz="half" idx="10"/>
          </p:nvPr>
        </p:nvSpPr>
        <p:spPr/>
        <p:txBody>
          <a:bodyPr/>
          <a:lstStyle/>
          <a:p>
            <a:fld id="{3647E5AF-A426-4AB1-BFA0-4B9B06776B86}" type="datetimeFigureOut">
              <a:rPr lang="en-US" smtClean="0"/>
              <a:t>10/14/2017</a:t>
            </a:fld>
            <a:endParaRPr lang="en-US"/>
          </a:p>
        </p:txBody>
      </p:sp>
      <p:sp>
        <p:nvSpPr>
          <p:cNvPr id="5" name="Footer Placeholder 4">
            <a:extLst>
              <a:ext uri="{FF2B5EF4-FFF2-40B4-BE49-F238E27FC236}">
                <a16:creationId xmlns:a16="http://schemas.microsoft.com/office/drawing/2014/main" id="{8F559D70-1E8F-4E1F-99EE-3D5CAA4380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D81A9F-3090-408E-8F2E-4B9FB08E88BF}"/>
              </a:ext>
            </a:extLst>
          </p:cNvPr>
          <p:cNvSpPr>
            <a:spLocks noGrp="1"/>
          </p:cNvSpPr>
          <p:nvPr>
            <p:ph type="sldNum" sz="quarter" idx="12"/>
          </p:nvPr>
        </p:nvSpPr>
        <p:spPr/>
        <p:txBody>
          <a:bodyPr/>
          <a:lstStyle/>
          <a:p>
            <a:fld id="{C8A76306-5366-4DD6-8745-913348B5D2C5}" type="slidenum">
              <a:rPr lang="en-US" smtClean="0"/>
              <a:t>‹#›</a:t>
            </a:fld>
            <a:endParaRPr lang="en-US"/>
          </a:p>
        </p:txBody>
      </p:sp>
    </p:spTree>
    <p:extLst>
      <p:ext uri="{BB962C8B-B14F-4D97-AF65-F5344CB8AC3E}">
        <p14:creationId xmlns:p14="http://schemas.microsoft.com/office/powerpoint/2010/main" val="2359206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8BDA7-4207-4501-B12A-CDCFE42991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A51917-7295-4297-AADC-0BEA761BC58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48B145-A61E-4B03-8E54-D5198F7E73E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849543-80B1-4403-844C-042122333056}"/>
              </a:ext>
            </a:extLst>
          </p:cNvPr>
          <p:cNvSpPr>
            <a:spLocks noGrp="1"/>
          </p:cNvSpPr>
          <p:nvPr>
            <p:ph type="dt" sz="half" idx="10"/>
          </p:nvPr>
        </p:nvSpPr>
        <p:spPr/>
        <p:txBody>
          <a:bodyPr/>
          <a:lstStyle/>
          <a:p>
            <a:fld id="{3647E5AF-A426-4AB1-BFA0-4B9B06776B86}" type="datetimeFigureOut">
              <a:rPr lang="en-US" smtClean="0"/>
              <a:t>10/14/2017</a:t>
            </a:fld>
            <a:endParaRPr lang="en-US"/>
          </a:p>
        </p:txBody>
      </p:sp>
      <p:sp>
        <p:nvSpPr>
          <p:cNvPr id="6" name="Footer Placeholder 5">
            <a:extLst>
              <a:ext uri="{FF2B5EF4-FFF2-40B4-BE49-F238E27FC236}">
                <a16:creationId xmlns:a16="http://schemas.microsoft.com/office/drawing/2014/main" id="{C60C8FFA-BF69-4C1B-80DB-066E61B6E7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33AC73-3E56-45E3-98C9-FECA1191E1EB}"/>
              </a:ext>
            </a:extLst>
          </p:cNvPr>
          <p:cNvSpPr>
            <a:spLocks noGrp="1"/>
          </p:cNvSpPr>
          <p:nvPr>
            <p:ph type="sldNum" sz="quarter" idx="12"/>
          </p:nvPr>
        </p:nvSpPr>
        <p:spPr/>
        <p:txBody>
          <a:bodyPr/>
          <a:lstStyle/>
          <a:p>
            <a:fld id="{C8A76306-5366-4DD6-8745-913348B5D2C5}" type="slidenum">
              <a:rPr lang="en-US" smtClean="0"/>
              <a:t>‹#›</a:t>
            </a:fld>
            <a:endParaRPr lang="en-US"/>
          </a:p>
        </p:txBody>
      </p:sp>
    </p:spTree>
    <p:extLst>
      <p:ext uri="{BB962C8B-B14F-4D97-AF65-F5344CB8AC3E}">
        <p14:creationId xmlns:p14="http://schemas.microsoft.com/office/powerpoint/2010/main" val="1524233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01DAC-C764-4E91-A848-2F566111A60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125FB9-CFF2-4004-9557-741063D31E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2691E4B-CC66-49DF-91DD-A3139598FC6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D4D238-ED5B-4595-90CC-C5E685E96F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399AD5C-DA8D-4316-8AD4-0F7647005DB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0870E0-AA96-4499-B7BE-D9773E576671}"/>
              </a:ext>
            </a:extLst>
          </p:cNvPr>
          <p:cNvSpPr>
            <a:spLocks noGrp="1"/>
          </p:cNvSpPr>
          <p:nvPr>
            <p:ph type="dt" sz="half" idx="10"/>
          </p:nvPr>
        </p:nvSpPr>
        <p:spPr/>
        <p:txBody>
          <a:bodyPr/>
          <a:lstStyle/>
          <a:p>
            <a:fld id="{3647E5AF-A426-4AB1-BFA0-4B9B06776B86}" type="datetimeFigureOut">
              <a:rPr lang="en-US" smtClean="0"/>
              <a:t>10/14/2017</a:t>
            </a:fld>
            <a:endParaRPr lang="en-US"/>
          </a:p>
        </p:txBody>
      </p:sp>
      <p:sp>
        <p:nvSpPr>
          <p:cNvPr id="8" name="Footer Placeholder 7">
            <a:extLst>
              <a:ext uri="{FF2B5EF4-FFF2-40B4-BE49-F238E27FC236}">
                <a16:creationId xmlns:a16="http://schemas.microsoft.com/office/drawing/2014/main" id="{E59C2F0A-53BA-40FF-965A-6931BA4F370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98730B4-5CF4-496B-B7A7-D8E13C5B8CBF}"/>
              </a:ext>
            </a:extLst>
          </p:cNvPr>
          <p:cNvSpPr>
            <a:spLocks noGrp="1"/>
          </p:cNvSpPr>
          <p:nvPr>
            <p:ph type="sldNum" sz="quarter" idx="12"/>
          </p:nvPr>
        </p:nvSpPr>
        <p:spPr/>
        <p:txBody>
          <a:bodyPr/>
          <a:lstStyle/>
          <a:p>
            <a:fld id="{C8A76306-5366-4DD6-8745-913348B5D2C5}" type="slidenum">
              <a:rPr lang="en-US" smtClean="0"/>
              <a:t>‹#›</a:t>
            </a:fld>
            <a:endParaRPr lang="en-US"/>
          </a:p>
        </p:txBody>
      </p:sp>
    </p:spTree>
    <p:extLst>
      <p:ext uri="{BB962C8B-B14F-4D97-AF65-F5344CB8AC3E}">
        <p14:creationId xmlns:p14="http://schemas.microsoft.com/office/powerpoint/2010/main" val="2556286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4B318-EA9E-4D37-B724-9124ECBD2E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1298BE-52DE-406C-A7DD-A7F86488A9EA}"/>
              </a:ext>
            </a:extLst>
          </p:cNvPr>
          <p:cNvSpPr>
            <a:spLocks noGrp="1"/>
          </p:cNvSpPr>
          <p:nvPr>
            <p:ph type="dt" sz="half" idx="10"/>
          </p:nvPr>
        </p:nvSpPr>
        <p:spPr/>
        <p:txBody>
          <a:bodyPr/>
          <a:lstStyle/>
          <a:p>
            <a:fld id="{3647E5AF-A426-4AB1-BFA0-4B9B06776B86}" type="datetimeFigureOut">
              <a:rPr lang="en-US" smtClean="0"/>
              <a:t>10/14/2017</a:t>
            </a:fld>
            <a:endParaRPr lang="en-US"/>
          </a:p>
        </p:txBody>
      </p:sp>
      <p:sp>
        <p:nvSpPr>
          <p:cNvPr id="4" name="Footer Placeholder 3">
            <a:extLst>
              <a:ext uri="{FF2B5EF4-FFF2-40B4-BE49-F238E27FC236}">
                <a16:creationId xmlns:a16="http://schemas.microsoft.com/office/drawing/2014/main" id="{B1EAE3A7-C0E2-41D7-B461-C930A07C8C5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DFF80FD-85F4-4D18-9E67-98600AAC662A}"/>
              </a:ext>
            </a:extLst>
          </p:cNvPr>
          <p:cNvSpPr>
            <a:spLocks noGrp="1"/>
          </p:cNvSpPr>
          <p:nvPr>
            <p:ph type="sldNum" sz="quarter" idx="12"/>
          </p:nvPr>
        </p:nvSpPr>
        <p:spPr/>
        <p:txBody>
          <a:bodyPr/>
          <a:lstStyle/>
          <a:p>
            <a:fld id="{C8A76306-5366-4DD6-8745-913348B5D2C5}" type="slidenum">
              <a:rPr lang="en-US" smtClean="0"/>
              <a:t>‹#›</a:t>
            </a:fld>
            <a:endParaRPr lang="en-US"/>
          </a:p>
        </p:txBody>
      </p:sp>
    </p:spTree>
    <p:extLst>
      <p:ext uri="{BB962C8B-B14F-4D97-AF65-F5344CB8AC3E}">
        <p14:creationId xmlns:p14="http://schemas.microsoft.com/office/powerpoint/2010/main" val="1258554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E2D837-B2EC-472E-B673-ED7B78EE8554}"/>
              </a:ext>
            </a:extLst>
          </p:cNvPr>
          <p:cNvSpPr>
            <a:spLocks noGrp="1"/>
          </p:cNvSpPr>
          <p:nvPr>
            <p:ph type="dt" sz="half" idx="10"/>
          </p:nvPr>
        </p:nvSpPr>
        <p:spPr/>
        <p:txBody>
          <a:bodyPr/>
          <a:lstStyle/>
          <a:p>
            <a:fld id="{3647E5AF-A426-4AB1-BFA0-4B9B06776B86}" type="datetimeFigureOut">
              <a:rPr lang="en-US" smtClean="0"/>
              <a:t>10/14/2017</a:t>
            </a:fld>
            <a:endParaRPr lang="en-US"/>
          </a:p>
        </p:txBody>
      </p:sp>
      <p:sp>
        <p:nvSpPr>
          <p:cNvPr id="3" name="Footer Placeholder 2">
            <a:extLst>
              <a:ext uri="{FF2B5EF4-FFF2-40B4-BE49-F238E27FC236}">
                <a16:creationId xmlns:a16="http://schemas.microsoft.com/office/drawing/2014/main" id="{88A6D180-D037-4197-9330-2DDF0704350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0C060E-D623-45E3-B31B-97D7AD1238BF}"/>
              </a:ext>
            </a:extLst>
          </p:cNvPr>
          <p:cNvSpPr>
            <a:spLocks noGrp="1"/>
          </p:cNvSpPr>
          <p:nvPr>
            <p:ph type="sldNum" sz="quarter" idx="12"/>
          </p:nvPr>
        </p:nvSpPr>
        <p:spPr/>
        <p:txBody>
          <a:bodyPr/>
          <a:lstStyle/>
          <a:p>
            <a:fld id="{C8A76306-5366-4DD6-8745-913348B5D2C5}" type="slidenum">
              <a:rPr lang="en-US" smtClean="0"/>
              <a:t>‹#›</a:t>
            </a:fld>
            <a:endParaRPr lang="en-US"/>
          </a:p>
        </p:txBody>
      </p:sp>
    </p:spTree>
    <p:extLst>
      <p:ext uri="{BB962C8B-B14F-4D97-AF65-F5344CB8AC3E}">
        <p14:creationId xmlns:p14="http://schemas.microsoft.com/office/powerpoint/2010/main" val="3471828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8521F-391D-4D6A-9575-A80C8311E9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7E2788-6F5C-4386-9E21-C1C3EE9B88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4C3551-253D-4D1B-9DC7-67C428BCAB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CB1A612-8288-4975-93D3-722E3F024E10}"/>
              </a:ext>
            </a:extLst>
          </p:cNvPr>
          <p:cNvSpPr>
            <a:spLocks noGrp="1"/>
          </p:cNvSpPr>
          <p:nvPr>
            <p:ph type="dt" sz="half" idx="10"/>
          </p:nvPr>
        </p:nvSpPr>
        <p:spPr/>
        <p:txBody>
          <a:bodyPr/>
          <a:lstStyle/>
          <a:p>
            <a:fld id="{3647E5AF-A426-4AB1-BFA0-4B9B06776B86}" type="datetimeFigureOut">
              <a:rPr lang="en-US" smtClean="0"/>
              <a:t>10/14/2017</a:t>
            </a:fld>
            <a:endParaRPr lang="en-US"/>
          </a:p>
        </p:txBody>
      </p:sp>
      <p:sp>
        <p:nvSpPr>
          <p:cNvPr id="6" name="Footer Placeholder 5">
            <a:extLst>
              <a:ext uri="{FF2B5EF4-FFF2-40B4-BE49-F238E27FC236}">
                <a16:creationId xmlns:a16="http://schemas.microsoft.com/office/drawing/2014/main" id="{3AD89D62-89FC-4F16-9878-796F98D2BB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AB35BE-A162-4813-ADDD-1FFBBF074A6F}"/>
              </a:ext>
            </a:extLst>
          </p:cNvPr>
          <p:cNvSpPr>
            <a:spLocks noGrp="1"/>
          </p:cNvSpPr>
          <p:nvPr>
            <p:ph type="sldNum" sz="quarter" idx="12"/>
          </p:nvPr>
        </p:nvSpPr>
        <p:spPr/>
        <p:txBody>
          <a:bodyPr/>
          <a:lstStyle/>
          <a:p>
            <a:fld id="{C8A76306-5366-4DD6-8745-913348B5D2C5}" type="slidenum">
              <a:rPr lang="en-US" smtClean="0"/>
              <a:t>‹#›</a:t>
            </a:fld>
            <a:endParaRPr lang="en-US"/>
          </a:p>
        </p:txBody>
      </p:sp>
    </p:spTree>
    <p:extLst>
      <p:ext uri="{BB962C8B-B14F-4D97-AF65-F5344CB8AC3E}">
        <p14:creationId xmlns:p14="http://schemas.microsoft.com/office/powerpoint/2010/main" val="4286636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64D7F-9E3B-497C-A95F-786FD6382F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B5E2D4F-C29B-4FE5-9810-C088D1F86A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535BF2-B659-4BDC-90A0-B38C2BBBE2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D06AE77-3B06-47B8-A6D3-81A77484DE1F}"/>
              </a:ext>
            </a:extLst>
          </p:cNvPr>
          <p:cNvSpPr>
            <a:spLocks noGrp="1"/>
          </p:cNvSpPr>
          <p:nvPr>
            <p:ph type="dt" sz="half" idx="10"/>
          </p:nvPr>
        </p:nvSpPr>
        <p:spPr/>
        <p:txBody>
          <a:bodyPr/>
          <a:lstStyle/>
          <a:p>
            <a:fld id="{3647E5AF-A426-4AB1-BFA0-4B9B06776B86}" type="datetimeFigureOut">
              <a:rPr lang="en-US" smtClean="0"/>
              <a:t>10/14/2017</a:t>
            </a:fld>
            <a:endParaRPr lang="en-US"/>
          </a:p>
        </p:txBody>
      </p:sp>
      <p:sp>
        <p:nvSpPr>
          <p:cNvPr id="6" name="Footer Placeholder 5">
            <a:extLst>
              <a:ext uri="{FF2B5EF4-FFF2-40B4-BE49-F238E27FC236}">
                <a16:creationId xmlns:a16="http://schemas.microsoft.com/office/drawing/2014/main" id="{5760EA5E-9DD9-492F-AF2D-8FB76B6B31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9DCA3F-D07B-441A-BE31-679B67AB43A4}"/>
              </a:ext>
            </a:extLst>
          </p:cNvPr>
          <p:cNvSpPr>
            <a:spLocks noGrp="1"/>
          </p:cNvSpPr>
          <p:nvPr>
            <p:ph type="sldNum" sz="quarter" idx="12"/>
          </p:nvPr>
        </p:nvSpPr>
        <p:spPr/>
        <p:txBody>
          <a:bodyPr/>
          <a:lstStyle/>
          <a:p>
            <a:fld id="{C8A76306-5366-4DD6-8745-913348B5D2C5}" type="slidenum">
              <a:rPr lang="en-US" smtClean="0"/>
              <a:t>‹#›</a:t>
            </a:fld>
            <a:endParaRPr lang="en-US"/>
          </a:p>
        </p:txBody>
      </p:sp>
    </p:spTree>
    <p:extLst>
      <p:ext uri="{BB962C8B-B14F-4D97-AF65-F5344CB8AC3E}">
        <p14:creationId xmlns:p14="http://schemas.microsoft.com/office/powerpoint/2010/main" val="3267817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ADCCE0-43D7-4651-BC7A-6F1ADAED34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2CF240-50B9-4731-9327-ECF4EBAB20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77C30B-CAD2-4FFC-B751-7A04C90217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47E5AF-A426-4AB1-BFA0-4B9B06776B86}" type="datetimeFigureOut">
              <a:rPr lang="en-US" smtClean="0"/>
              <a:t>10/14/2017</a:t>
            </a:fld>
            <a:endParaRPr lang="en-US"/>
          </a:p>
        </p:txBody>
      </p:sp>
      <p:sp>
        <p:nvSpPr>
          <p:cNvPr id="5" name="Footer Placeholder 4">
            <a:extLst>
              <a:ext uri="{FF2B5EF4-FFF2-40B4-BE49-F238E27FC236}">
                <a16:creationId xmlns:a16="http://schemas.microsoft.com/office/drawing/2014/main" id="{DC15BC71-17F6-4BFF-A150-4583F9B9E9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BA57CE-536D-42CD-8E0F-B941528FE5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A76306-5366-4DD6-8745-913348B5D2C5}" type="slidenum">
              <a:rPr lang="en-US" smtClean="0"/>
              <a:t>‹#›</a:t>
            </a:fld>
            <a:endParaRPr lang="en-US"/>
          </a:p>
        </p:txBody>
      </p:sp>
    </p:spTree>
    <p:extLst>
      <p:ext uri="{BB962C8B-B14F-4D97-AF65-F5344CB8AC3E}">
        <p14:creationId xmlns:p14="http://schemas.microsoft.com/office/powerpoint/2010/main" val="2904704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68579" tIns="34289" rIns="68579" bIns="34289"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68579" tIns="34289" rIns="68579" bIns="34289"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68579" tIns="34289" rIns="68579" bIns="34289" rtlCol="0" anchor="ctr"/>
          <a:lstStyle>
            <a:lvl1pPr algn="l">
              <a:defRPr sz="1600">
                <a:solidFill>
                  <a:schemeClr val="tx1">
                    <a:tint val="75000"/>
                  </a:schemeClr>
                </a:solidFill>
              </a:defRPr>
            </a:lvl1pPr>
          </a:lstStyle>
          <a:p>
            <a:pPr defTabSz="457178"/>
            <a:fld id="{6BFECD78-3C8E-49F2-8FAB-59489D168ABB}" type="datetimeFigureOut">
              <a:rPr lang="en-US" smtClean="0">
                <a:solidFill>
                  <a:prstClr val="white">
                    <a:tint val="75000"/>
                  </a:prstClr>
                </a:solidFill>
              </a:rPr>
              <a:pPr defTabSz="457178"/>
              <a:t>10/14/2017</a:t>
            </a:fld>
            <a:endParaRPr lang="en-US">
              <a:solidFill>
                <a:prstClr val="white">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68579" tIns="34289" rIns="68579" bIns="34289" rtlCol="0" anchor="ctr"/>
          <a:lstStyle>
            <a:lvl1pPr algn="ctr">
              <a:defRPr sz="1600">
                <a:solidFill>
                  <a:schemeClr val="tx1">
                    <a:tint val="75000"/>
                  </a:schemeClr>
                </a:solidFill>
              </a:defRPr>
            </a:lvl1pPr>
          </a:lstStyle>
          <a:p>
            <a:pPr defTabSz="457178"/>
            <a:endParaRPr lang="en-US" dirty="0">
              <a:solidFill>
                <a:prstClr val="white">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68579" tIns="34289" rIns="68579" bIns="34289" rtlCol="0" anchor="ctr"/>
          <a:lstStyle>
            <a:lvl1pPr algn="r">
              <a:defRPr sz="1600">
                <a:solidFill>
                  <a:schemeClr val="tx1">
                    <a:tint val="75000"/>
                  </a:schemeClr>
                </a:solidFill>
              </a:defRPr>
            </a:lvl1pPr>
          </a:lstStyle>
          <a:p>
            <a:pPr defTabSz="457178"/>
            <a:fld id="{0FB56013-B943-42BA-886F-6F9D4EB85E9D}" type="slidenum">
              <a:rPr lang="en-US" smtClean="0">
                <a:solidFill>
                  <a:prstClr val="white">
                    <a:tint val="75000"/>
                  </a:prstClr>
                </a:solidFill>
              </a:rPr>
              <a:pPr defTabSz="457178"/>
              <a:t>‹#›</a:t>
            </a:fld>
            <a:endParaRPr lang="en-US">
              <a:solidFill>
                <a:prstClr val="white">
                  <a:tint val="75000"/>
                </a:prstClr>
              </a:solidFill>
            </a:endParaRPr>
          </a:p>
        </p:txBody>
      </p:sp>
    </p:spTree>
    <p:extLst>
      <p:ext uri="{BB962C8B-B14F-4D97-AF65-F5344CB8AC3E}">
        <p14:creationId xmlns:p14="http://schemas.microsoft.com/office/powerpoint/2010/main" val="295275905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defTabSz="1219110" rtl="0" eaLnBrk="1" latinLnBrk="0" hangingPunct="1">
        <a:spcBef>
          <a:spcPct val="0"/>
        </a:spcBef>
        <a:buNone/>
        <a:defRPr sz="5867" kern="1200">
          <a:solidFill>
            <a:schemeClr val="tx1"/>
          </a:solidFill>
          <a:latin typeface="+mj-lt"/>
          <a:ea typeface="+mj-ea"/>
          <a:cs typeface="Adelle-Regular"/>
        </a:defRPr>
      </a:lvl1pPr>
    </p:titleStyle>
    <p:bodyStyle>
      <a:lvl1pPr marL="0" indent="0" algn="ctr" defTabSz="1219110" rtl="0" eaLnBrk="1" latinLnBrk="0" hangingPunct="1">
        <a:spcBef>
          <a:spcPct val="20000"/>
        </a:spcBef>
        <a:buFont typeface="Arial"/>
        <a:buNone/>
        <a:defRPr sz="4000" kern="1200">
          <a:solidFill>
            <a:schemeClr val="tx1"/>
          </a:solidFill>
          <a:latin typeface="+mn-lt"/>
          <a:ea typeface="+mn-ea"/>
          <a:cs typeface="Apple Chancery"/>
        </a:defRPr>
      </a:lvl1pPr>
      <a:lvl2pPr marL="1219110" indent="-609555" algn="ctr" defTabSz="1219110" rtl="0" eaLnBrk="1" latinLnBrk="0" hangingPunct="1">
        <a:spcBef>
          <a:spcPct val="20000"/>
        </a:spcBef>
        <a:buFont typeface="Arial"/>
        <a:buChar char="•"/>
        <a:defRPr sz="4000" kern="1200">
          <a:solidFill>
            <a:schemeClr val="tx1"/>
          </a:solidFill>
          <a:latin typeface="+mn-lt"/>
          <a:ea typeface="+mn-ea"/>
          <a:cs typeface="Apple Chancery"/>
        </a:defRPr>
      </a:lvl2pPr>
      <a:lvl3pPr marL="1219110" indent="0" algn="ctr" defTabSz="1219110" rtl="0" eaLnBrk="1" latinLnBrk="0" hangingPunct="1">
        <a:spcBef>
          <a:spcPct val="20000"/>
        </a:spcBef>
        <a:buFont typeface="Arial" pitchFamily="34" charset="0"/>
        <a:buNone/>
        <a:defRPr sz="4000" kern="1200">
          <a:solidFill>
            <a:schemeClr val="tx1"/>
          </a:solidFill>
          <a:latin typeface="+mn-lt"/>
          <a:ea typeface="+mn-ea"/>
          <a:cs typeface="Apple Chancery"/>
        </a:defRPr>
      </a:lvl3pPr>
      <a:lvl4pPr marL="1828664" indent="0" algn="ctr" defTabSz="1219110" rtl="0" eaLnBrk="1" latinLnBrk="0" hangingPunct="1">
        <a:spcBef>
          <a:spcPct val="20000"/>
        </a:spcBef>
        <a:buFont typeface="Arial" pitchFamily="34" charset="0"/>
        <a:buNone/>
        <a:defRPr sz="4000" kern="1200">
          <a:solidFill>
            <a:schemeClr val="tx1"/>
          </a:solidFill>
          <a:latin typeface="+mn-lt"/>
          <a:ea typeface="+mn-ea"/>
          <a:cs typeface="Apple Chancery"/>
        </a:defRPr>
      </a:lvl4pPr>
      <a:lvl5pPr marL="2438218" indent="0" algn="ctr" defTabSz="1219110" rtl="0" eaLnBrk="1" latinLnBrk="0" hangingPunct="1">
        <a:spcBef>
          <a:spcPct val="20000"/>
        </a:spcBef>
        <a:buFont typeface="Arial" pitchFamily="34" charset="0"/>
        <a:buNone/>
        <a:defRPr sz="4000" kern="1200">
          <a:solidFill>
            <a:schemeClr val="tx1"/>
          </a:solidFill>
          <a:latin typeface="+mn-lt"/>
          <a:ea typeface="+mn-ea"/>
          <a:cs typeface="Apple Chancery"/>
        </a:defRPr>
      </a:lvl5pPr>
      <a:lvl6pPr marL="3352548" indent="-304776" algn="l" defTabSz="121911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104" indent="-304776" algn="l" defTabSz="121911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658" indent="-304776" algn="l" defTabSz="121911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212" indent="-304776" algn="l" defTabSz="121911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10" rtl="0" eaLnBrk="1" latinLnBrk="0" hangingPunct="1">
        <a:defRPr sz="2400" kern="1200">
          <a:solidFill>
            <a:schemeClr val="tx1"/>
          </a:solidFill>
          <a:latin typeface="+mn-lt"/>
          <a:ea typeface="+mn-ea"/>
          <a:cs typeface="+mn-cs"/>
        </a:defRPr>
      </a:lvl1pPr>
      <a:lvl2pPr marL="609555" algn="l" defTabSz="1219110" rtl="0" eaLnBrk="1" latinLnBrk="0" hangingPunct="1">
        <a:defRPr sz="2400" kern="1200">
          <a:solidFill>
            <a:schemeClr val="tx1"/>
          </a:solidFill>
          <a:latin typeface="+mn-lt"/>
          <a:ea typeface="+mn-ea"/>
          <a:cs typeface="+mn-cs"/>
        </a:defRPr>
      </a:lvl2pPr>
      <a:lvl3pPr marL="1219110" algn="l" defTabSz="1219110" rtl="0" eaLnBrk="1" latinLnBrk="0" hangingPunct="1">
        <a:defRPr sz="2400" kern="1200">
          <a:solidFill>
            <a:schemeClr val="tx1"/>
          </a:solidFill>
          <a:latin typeface="+mn-lt"/>
          <a:ea typeface="+mn-ea"/>
          <a:cs typeface="+mn-cs"/>
        </a:defRPr>
      </a:lvl3pPr>
      <a:lvl4pPr marL="1828664" algn="l" defTabSz="1219110" rtl="0" eaLnBrk="1" latinLnBrk="0" hangingPunct="1">
        <a:defRPr sz="2400" kern="1200">
          <a:solidFill>
            <a:schemeClr val="tx1"/>
          </a:solidFill>
          <a:latin typeface="+mn-lt"/>
          <a:ea typeface="+mn-ea"/>
          <a:cs typeface="+mn-cs"/>
        </a:defRPr>
      </a:lvl4pPr>
      <a:lvl5pPr marL="2438218" algn="l" defTabSz="1219110" rtl="0" eaLnBrk="1" latinLnBrk="0" hangingPunct="1">
        <a:defRPr sz="2400" kern="1200">
          <a:solidFill>
            <a:schemeClr val="tx1"/>
          </a:solidFill>
          <a:latin typeface="+mn-lt"/>
          <a:ea typeface="+mn-ea"/>
          <a:cs typeface="+mn-cs"/>
        </a:defRPr>
      </a:lvl5pPr>
      <a:lvl6pPr marL="3047772" algn="l" defTabSz="1219110" rtl="0" eaLnBrk="1" latinLnBrk="0" hangingPunct="1">
        <a:defRPr sz="2400" kern="1200">
          <a:solidFill>
            <a:schemeClr val="tx1"/>
          </a:solidFill>
          <a:latin typeface="+mn-lt"/>
          <a:ea typeface="+mn-ea"/>
          <a:cs typeface="+mn-cs"/>
        </a:defRPr>
      </a:lvl6pPr>
      <a:lvl7pPr marL="3657327" algn="l" defTabSz="1219110" rtl="0" eaLnBrk="1" latinLnBrk="0" hangingPunct="1">
        <a:defRPr sz="2400" kern="1200">
          <a:solidFill>
            <a:schemeClr val="tx1"/>
          </a:solidFill>
          <a:latin typeface="+mn-lt"/>
          <a:ea typeface="+mn-ea"/>
          <a:cs typeface="+mn-cs"/>
        </a:defRPr>
      </a:lvl7pPr>
      <a:lvl8pPr marL="4266880" algn="l" defTabSz="1219110" rtl="0" eaLnBrk="1" latinLnBrk="0" hangingPunct="1">
        <a:defRPr sz="2400" kern="1200">
          <a:solidFill>
            <a:schemeClr val="tx1"/>
          </a:solidFill>
          <a:latin typeface="+mn-lt"/>
          <a:ea typeface="+mn-ea"/>
          <a:cs typeface="+mn-cs"/>
        </a:defRPr>
      </a:lvl8pPr>
      <a:lvl9pPr marL="4876435" algn="l" defTabSz="121911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 y="0"/>
            <a:ext cx="12191999" cy="701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9" rIns="91428" bIns="45719" rtlCol="0" anchor="ctr"/>
          <a:lstStyle/>
          <a:p>
            <a:pPr marL="0" marR="0" lvl="0" indent="0" algn="ctr" defTabSz="457107"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Trebuchet MS"/>
              <a:ea typeface="+mn-ea"/>
              <a:cs typeface="+mn-cs"/>
            </a:endParaRPr>
          </a:p>
          <a:p>
            <a:pPr marL="0" marR="0" lvl="0" indent="0" algn="ctr" defTabSz="457107"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Trebuchet MS"/>
              <a:ea typeface="+mn-ea"/>
              <a:cs typeface="+mn-cs"/>
            </a:endParaRPr>
          </a:p>
          <a:p>
            <a:pPr marL="0" marR="0" lvl="0" indent="0" algn="ctr" defTabSz="457107"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Trebuchet MS"/>
              <a:ea typeface="+mn-ea"/>
              <a:cs typeface="+mn-cs"/>
            </a:endParaRPr>
          </a:p>
          <a:p>
            <a:pPr marL="0" marR="0" lvl="0" indent="0" algn="ctr" defTabSz="457107"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Trebuchet MS"/>
              <a:ea typeface="+mn-ea"/>
              <a:cs typeface="+mn-cs"/>
            </a:endParaRPr>
          </a:p>
          <a:p>
            <a:pPr marL="0" marR="0" lvl="0" indent="0" algn="ctr" defTabSz="457107"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Trebuchet MS"/>
              <a:ea typeface="+mn-ea"/>
              <a:cs typeface="+mn-cs"/>
            </a:endParaRPr>
          </a:p>
          <a:p>
            <a:pPr marL="0" marR="0" lvl="0" indent="0" algn="ctr" defTabSz="457107"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Trebuchet MS"/>
              <a:ea typeface="+mn-ea"/>
              <a:cs typeface="+mn-cs"/>
            </a:endParaRPr>
          </a:p>
          <a:p>
            <a:pPr marL="0" marR="0" lvl="0" indent="0" algn="ctr" defTabSz="457107"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3" name="Rectangle 2">
            <a:extLst>
              <a:ext uri="{FF2B5EF4-FFF2-40B4-BE49-F238E27FC236}">
                <a16:creationId xmlns:a16="http://schemas.microsoft.com/office/drawing/2014/main" id="{086ABA6A-1DAE-44E1-A557-95685CAE662C}"/>
              </a:ext>
            </a:extLst>
          </p:cNvPr>
          <p:cNvSpPr/>
          <p:nvPr/>
        </p:nvSpPr>
        <p:spPr>
          <a:xfrm>
            <a:off x="4496500" y="388246"/>
            <a:ext cx="7345960" cy="570451"/>
          </a:xfrm>
          <a:prstGeom prst="rect">
            <a:avLst/>
          </a:prstGeom>
          <a:noFill/>
          <a:ln w="25400" cap="flat" cmpd="sng" algn="ctr">
            <a:noFill/>
            <a:prstDash val="solid"/>
          </a:ln>
          <a:effectLst/>
        </p:spPr>
        <p:txBody>
          <a:bodyPr lIns="91428" tIns="45719" rIns="91428" bIns="45719"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107"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Trebuchet MS"/>
                <a:ea typeface="+mn-ea"/>
                <a:cs typeface="+mn-cs"/>
              </a:rPr>
              <a:t>Scripture Reading: Matthew 16:18</a:t>
            </a:r>
          </a:p>
        </p:txBody>
      </p:sp>
    </p:spTree>
    <p:extLst>
      <p:ext uri="{BB962C8B-B14F-4D97-AF65-F5344CB8AC3E}">
        <p14:creationId xmlns:p14="http://schemas.microsoft.com/office/powerpoint/2010/main" val="3436194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0538952-34A1-4AC7-868E-4232ABEF831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EB4DEBC-CAB0-47F1-9F2B-F276773B06A8}"/>
              </a:ext>
            </a:extLst>
          </p:cNvPr>
          <p:cNvSpPr/>
          <p:nvPr/>
        </p:nvSpPr>
        <p:spPr>
          <a:xfrm>
            <a:off x="2902591" y="3993160"/>
            <a:ext cx="9144000" cy="52850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Century" panose="02040604050505020304" pitchFamily="18" charset="0"/>
            </a:endParaRPr>
          </a:p>
        </p:txBody>
      </p:sp>
    </p:spTree>
    <p:extLst>
      <p:ext uri="{BB962C8B-B14F-4D97-AF65-F5344CB8AC3E}">
        <p14:creationId xmlns:p14="http://schemas.microsoft.com/office/powerpoint/2010/main" val="3868195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3DD081-6769-4566-A736-886D6A2188E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5766A361-2CF5-4950-8EA9-1F794ADA26E2}"/>
              </a:ext>
            </a:extLst>
          </p:cNvPr>
          <p:cNvSpPr/>
          <p:nvPr/>
        </p:nvSpPr>
        <p:spPr>
          <a:xfrm>
            <a:off x="2776756" y="2340528"/>
            <a:ext cx="9144000" cy="416932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tx1"/>
                </a:solidFill>
                <a:latin typeface="Century" panose="02040604050505020304" pitchFamily="18" charset="0"/>
              </a:rPr>
              <a:t>“Part of the genius of genuine Christianity is that each generation has to think it through afresh. Precisely because… God wants every single Christian to grow up in understanding as well as trust, the Christian faith has never been something that one generation can sort out in such a way as to leave their successors with no work to do.” </a:t>
            </a:r>
          </a:p>
          <a:p>
            <a:pPr algn="r"/>
            <a:endParaRPr lang="en-US" sz="2800" dirty="0">
              <a:solidFill>
                <a:schemeClr val="tx1"/>
              </a:solidFill>
              <a:latin typeface="Century" panose="02040604050505020304" pitchFamily="18" charset="0"/>
            </a:endParaRPr>
          </a:p>
          <a:p>
            <a:pPr algn="r"/>
            <a:r>
              <a:rPr lang="en-US" sz="2800" dirty="0">
                <a:solidFill>
                  <a:schemeClr val="tx1"/>
                </a:solidFill>
                <a:latin typeface="Century" panose="02040604050505020304" pitchFamily="18" charset="0"/>
              </a:rPr>
              <a:t>-NT Wright (The King Jesus Gospel)</a:t>
            </a:r>
          </a:p>
        </p:txBody>
      </p:sp>
    </p:spTree>
    <p:extLst>
      <p:ext uri="{BB962C8B-B14F-4D97-AF65-F5344CB8AC3E}">
        <p14:creationId xmlns:p14="http://schemas.microsoft.com/office/powerpoint/2010/main" val="165948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3DD081-6769-4566-A736-886D6A2188E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5766A361-2CF5-4950-8EA9-1F794ADA26E2}"/>
              </a:ext>
            </a:extLst>
          </p:cNvPr>
          <p:cNvSpPr/>
          <p:nvPr/>
        </p:nvSpPr>
        <p:spPr>
          <a:xfrm>
            <a:off x="2776756" y="2340528"/>
            <a:ext cx="9144000" cy="416932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Century" panose="02040604050505020304" pitchFamily="18" charset="0"/>
              </a:rPr>
              <a:t>1 John 2:21-24</a:t>
            </a:r>
          </a:p>
          <a:p>
            <a:pPr algn="ctr"/>
            <a:endParaRPr lang="en-US" sz="1600" dirty="0">
              <a:solidFill>
                <a:schemeClr val="tx1"/>
              </a:solidFill>
              <a:latin typeface="Century" panose="02040604050505020304" pitchFamily="18" charset="0"/>
            </a:endParaRPr>
          </a:p>
          <a:p>
            <a:pPr algn="ctr"/>
            <a:r>
              <a:rPr lang="en-US" sz="2400" dirty="0">
                <a:solidFill>
                  <a:schemeClr val="tx1"/>
                </a:solidFill>
                <a:latin typeface="Century" panose="02040604050505020304" pitchFamily="18" charset="0"/>
              </a:rPr>
              <a:t>I have not written to you because you do not know the truth, but because you do know it, and because no lie is of the truth. Who is the liar but the one who denies that Jesus is the Christ? This is the antichrist, the one who denies the Father and the Son. Whoever denies the Son does not have the Father; the one who confesses the Son has the Father also. As for you, let that abide in you which you heard from the beginning. If what you heard from the beginning abides in you, you also will abide in the Son and in the Father.</a:t>
            </a:r>
          </a:p>
        </p:txBody>
      </p:sp>
    </p:spTree>
    <p:extLst>
      <p:ext uri="{BB962C8B-B14F-4D97-AF65-F5344CB8AC3E}">
        <p14:creationId xmlns:p14="http://schemas.microsoft.com/office/powerpoint/2010/main" val="2987281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2C0393-7035-4B3E-806C-18C44BC87DD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7674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3DD081-6769-4566-A736-886D6A2188E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5766A361-2CF5-4950-8EA9-1F794ADA26E2}"/>
              </a:ext>
            </a:extLst>
          </p:cNvPr>
          <p:cNvSpPr/>
          <p:nvPr/>
        </p:nvSpPr>
        <p:spPr>
          <a:xfrm>
            <a:off x="2776756" y="2340528"/>
            <a:ext cx="9144000" cy="416932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700" dirty="0">
                <a:solidFill>
                  <a:schemeClr val="tx1"/>
                </a:solidFill>
                <a:latin typeface="Century" panose="02040604050505020304" pitchFamily="18" charset="0"/>
              </a:rPr>
              <a:t>“All conservatism is based upon the idea that if you leave things alone you leave them as they are. But you do not. If you leave a thing alone you leave it to a torrent of change. If you leave a white fence post out alone it will soon be a black fence post. If you particularly want it to be white, you must be always painting it again; that is, you must always be having a revolution. Briefly, if you want the old white post you must have a new white post.” </a:t>
            </a:r>
          </a:p>
          <a:p>
            <a:pPr algn="r"/>
            <a:endParaRPr lang="en-US" sz="1600" dirty="0">
              <a:solidFill>
                <a:schemeClr val="tx1"/>
              </a:solidFill>
              <a:latin typeface="Century" panose="02040604050505020304" pitchFamily="18" charset="0"/>
            </a:endParaRPr>
          </a:p>
          <a:p>
            <a:pPr algn="r"/>
            <a:r>
              <a:rPr lang="en-US" sz="2800" dirty="0">
                <a:solidFill>
                  <a:schemeClr val="tx1"/>
                </a:solidFill>
                <a:latin typeface="Century" panose="02040604050505020304" pitchFamily="18" charset="0"/>
              </a:rPr>
              <a:t>-GK Chesterton</a:t>
            </a:r>
          </a:p>
        </p:txBody>
      </p:sp>
    </p:spTree>
    <p:extLst>
      <p:ext uri="{BB962C8B-B14F-4D97-AF65-F5344CB8AC3E}">
        <p14:creationId xmlns:p14="http://schemas.microsoft.com/office/powerpoint/2010/main" val="22594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3DD081-6769-4566-A736-886D6A2188E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3BA8425D-F6A6-4ECA-8373-AAD6985473C5}"/>
              </a:ext>
            </a:extLst>
          </p:cNvPr>
          <p:cNvSpPr/>
          <p:nvPr/>
        </p:nvSpPr>
        <p:spPr>
          <a:xfrm>
            <a:off x="2975296" y="4003343"/>
            <a:ext cx="9144000" cy="9818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Century" panose="02040604050505020304" pitchFamily="18" charset="0"/>
            </a:endParaRPr>
          </a:p>
        </p:txBody>
      </p:sp>
      <p:sp>
        <p:nvSpPr>
          <p:cNvPr id="6" name="Rectangle 5">
            <a:extLst>
              <a:ext uri="{FF2B5EF4-FFF2-40B4-BE49-F238E27FC236}">
                <a16:creationId xmlns:a16="http://schemas.microsoft.com/office/drawing/2014/main" id="{BB88CC47-2E01-4174-8AB9-45C6D942AF99}"/>
              </a:ext>
            </a:extLst>
          </p:cNvPr>
          <p:cNvSpPr/>
          <p:nvPr/>
        </p:nvSpPr>
        <p:spPr>
          <a:xfrm>
            <a:off x="2975296" y="3112316"/>
            <a:ext cx="9144000" cy="4697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Century" panose="02040604050505020304" pitchFamily="18" charset="0"/>
            </a:endParaRPr>
          </a:p>
        </p:txBody>
      </p:sp>
      <p:sp>
        <p:nvSpPr>
          <p:cNvPr id="7" name="Rectangle 6">
            <a:extLst>
              <a:ext uri="{FF2B5EF4-FFF2-40B4-BE49-F238E27FC236}">
                <a16:creationId xmlns:a16="http://schemas.microsoft.com/office/drawing/2014/main" id="{1DAAA47E-FCC8-4373-A7F6-0E655A185B13}"/>
              </a:ext>
            </a:extLst>
          </p:cNvPr>
          <p:cNvSpPr/>
          <p:nvPr/>
        </p:nvSpPr>
        <p:spPr>
          <a:xfrm>
            <a:off x="2975296" y="3582100"/>
            <a:ext cx="9144000" cy="4212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Century" panose="02040604050505020304" pitchFamily="18" charset="0"/>
            </a:endParaRPr>
          </a:p>
        </p:txBody>
      </p:sp>
    </p:spTree>
    <p:extLst>
      <p:ext uri="{BB962C8B-B14F-4D97-AF65-F5344CB8AC3E}">
        <p14:creationId xmlns:p14="http://schemas.microsoft.com/office/powerpoint/2010/main" val="117456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3DD081-6769-4566-A736-886D6A2188E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5766A361-2CF5-4950-8EA9-1F794ADA26E2}"/>
              </a:ext>
            </a:extLst>
          </p:cNvPr>
          <p:cNvSpPr/>
          <p:nvPr/>
        </p:nvSpPr>
        <p:spPr>
          <a:xfrm>
            <a:off x="2776756" y="2340528"/>
            <a:ext cx="9144000" cy="416932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Century" panose="02040604050505020304" pitchFamily="18" charset="0"/>
              </a:rPr>
              <a:t>Philippians 1:15-18</a:t>
            </a:r>
          </a:p>
          <a:p>
            <a:pPr algn="ctr"/>
            <a:endParaRPr lang="en-US" sz="1600" dirty="0">
              <a:solidFill>
                <a:schemeClr val="tx1"/>
              </a:solidFill>
              <a:latin typeface="Century" panose="02040604050505020304" pitchFamily="18" charset="0"/>
            </a:endParaRPr>
          </a:p>
          <a:p>
            <a:pPr algn="ctr"/>
            <a:r>
              <a:rPr lang="en-US" sz="2400" dirty="0">
                <a:solidFill>
                  <a:schemeClr val="tx1"/>
                </a:solidFill>
                <a:latin typeface="Century" panose="02040604050505020304" pitchFamily="18" charset="0"/>
              </a:rPr>
              <a:t>Some, to be sure, are preaching Christ even from envy and strife, but some also from good will; the latter do it out of love, knowing that I am appointed for the defense of the gospel; the former proclaim Christ out of selfish ambition rather than from pure motives, thinking to cause me distress in my imprisonment. What then? Only that in every way, whether in pretense or in truth, Christ is proclaimed; and in this I rejoice.</a:t>
            </a:r>
          </a:p>
        </p:txBody>
      </p:sp>
    </p:spTree>
    <p:extLst>
      <p:ext uri="{BB962C8B-B14F-4D97-AF65-F5344CB8AC3E}">
        <p14:creationId xmlns:p14="http://schemas.microsoft.com/office/powerpoint/2010/main" val="145706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3DD081-6769-4566-A736-886D6A2188E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5766A361-2CF5-4950-8EA9-1F794ADA26E2}"/>
              </a:ext>
            </a:extLst>
          </p:cNvPr>
          <p:cNvSpPr/>
          <p:nvPr/>
        </p:nvSpPr>
        <p:spPr>
          <a:xfrm>
            <a:off x="2776756" y="2340528"/>
            <a:ext cx="9144000" cy="416932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Century" panose="02040604050505020304" pitchFamily="18" charset="0"/>
              </a:rPr>
              <a:t>Matthew 23:23</a:t>
            </a:r>
          </a:p>
          <a:p>
            <a:pPr algn="ctr"/>
            <a:endParaRPr lang="en-US" sz="1600" dirty="0">
              <a:solidFill>
                <a:schemeClr val="tx1"/>
              </a:solidFill>
              <a:latin typeface="Century" panose="02040604050505020304" pitchFamily="18" charset="0"/>
            </a:endParaRPr>
          </a:p>
          <a:p>
            <a:pPr algn="ctr"/>
            <a:r>
              <a:rPr lang="en-US" sz="3200" dirty="0">
                <a:solidFill>
                  <a:schemeClr val="tx1"/>
                </a:solidFill>
                <a:latin typeface="Century" panose="02040604050505020304" pitchFamily="18" charset="0"/>
              </a:rPr>
              <a:t>Woe to you, scribes and Pharisees, hypocrites! For you tithe mint and dill and </a:t>
            </a:r>
            <a:r>
              <a:rPr lang="en-US" sz="3200" dirty="0" err="1">
                <a:solidFill>
                  <a:schemeClr val="tx1"/>
                </a:solidFill>
                <a:latin typeface="Century" panose="02040604050505020304" pitchFamily="18" charset="0"/>
              </a:rPr>
              <a:t>cummin</a:t>
            </a:r>
            <a:r>
              <a:rPr lang="en-US" sz="3200" dirty="0">
                <a:solidFill>
                  <a:schemeClr val="tx1"/>
                </a:solidFill>
                <a:latin typeface="Century" panose="02040604050505020304" pitchFamily="18" charset="0"/>
              </a:rPr>
              <a:t>, and have neglected the weightier provisions of the law: justice and mercy and faithfulness; but these are the things you should have done without neglecting the others.</a:t>
            </a:r>
          </a:p>
          <a:p>
            <a:pPr algn="ctr"/>
            <a:endParaRPr lang="en-US" sz="2400" dirty="0">
              <a:solidFill>
                <a:schemeClr val="tx1"/>
              </a:solidFill>
              <a:latin typeface="Century" panose="02040604050505020304" pitchFamily="18" charset="0"/>
            </a:endParaRPr>
          </a:p>
        </p:txBody>
      </p:sp>
    </p:spTree>
    <p:extLst>
      <p:ext uri="{BB962C8B-B14F-4D97-AF65-F5344CB8AC3E}">
        <p14:creationId xmlns:p14="http://schemas.microsoft.com/office/powerpoint/2010/main" val="1702347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3DD081-6769-4566-A736-886D6A2188E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60496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3DD081-6769-4566-A736-886D6A2188E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5766A361-2CF5-4950-8EA9-1F794ADA26E2}"/>
              </a:ext>
            </a:extLst>
          </p:cNvPr>
          <p:cNvSpPr/>
          <p:nvPr/>
        </p:nvSpPr>
        <p:spPr>
          <a:xfrm>
            <a:off x="2776756" y="2340528"/>
            <a:ext cx="9144000" cy="416932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Century" panose="02040604050505020304" pitchFamily="18" charset="0"/>
              </a:rPr>
              <a:t>Ephesians 4:11-16</a:t>
            </a:r>
          </a:p>
          <a:p>
            <a:pPr algn="ctr"/>
            <a:endParaRPr lang="en-US" sz="1600" dirty="0">
              <a:solidFill>
                <a:schemeClr val="tx1"/>
              </a:solidFill>
              <a:latin typeface="Century" panose="02040604050505020304" pitchFamily="18" charset="0"/>
            </a:endParaRPr>
          </a:p>
          <a:p>
            <a:pPr algn="ctr"/>
            <a:r>
              <a:rPr lang="en-US" sz="2400" dirty="0">
                <a:solidFill>
                  <a:schemeClr val="tx1"/>
                </a:solidFill>
                <a:latin typeface="Century" panose="02040604050505020304" pitchFamily="18" charset="0"/>
              </a:rPr>
              <a:t>And He gave some as apostles, and some as prophets, and some as evangelists, and some as pastors and teachers, for the equipping of the saints for the work of service, to the building up of the body of Christ; until we all attain to the unity of the faith, and of the knowledge of the Son of God, to a mature man, to the measure of the stature which belongs to the fullness of Christ… </a:t>
            </a:r>
            <a:endParaRPr lang="en-US" dirty="0">
              <a:solidFill>
                <a:schemeClr val="tx1"/>
              </a:solidFill>
              <a:latin typeface="Century" panose="02040604050505020304" pitchFamily="18" charset="0"/>
            </a:endParaRPr>
          </a:p>
        </p:txBody>
      </p:sp>
    </p:spTree>
    <p:extLst>
      <p:ext uri="{BB962C8B-B14F-4D97-AF65-F5344CB8AC3E}">
        <p14:creationId xmlns:p14="http://schemas.microsoft.com/office/powerpoint/2010/main" val="2169110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 parked in a parking lot&#10;&#10;Description generated with high confidence">
            <a:extLst>
              <a:ext uri="{FF2B5EF4-FFF2-40B4-BE49-F238E27FC236}">
                <a16:creationId xmlns:a16="http://schemas.microsoft.com/office/drawing/2014/main" id="{B43DD081-6769-4566-A736-886D6A2188E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09290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3DD081-6769-4566-A736-886D6A2188E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5766A361-2CF5-4950-8EA9-1F794ADA26E2}"/>
              </a:ext>
            </a:extLst>
          </p:cNvPr>
          <p:cNvSpPr/>
          <p:nvPr/>
        </p:nvSpPr>
        <p:spPr>
          <a:xfrm>
            <a:off x="2776756" y="2340528"/>
            <a:ext cx="9144000" cy="416932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Century" panose="02040604050505020304" pitchFamily="18" charset="0"/>
              </a:rPr>
              <a:t>Ephesians 4:11-16</a:t>
            </a:r>
          </a:p>
          <a:p>
            <a:pPr algn="ctr"/>
            <a:endParaRPr lang="en-US" sz="1600" dirty="0">
              <a:solidFill>
                <a:schemeClr val="tx1"/>
              </a:solidFill>
              <a:latin typeface="Century" panose="02040604050505020304" pitchFamily="18" charset="0"/>
            </a:endParaRPr>
          </a:p>
          <a:p>
            <a:pPr algn="ctr"/>
            <a:r>
              <a:rPr lang="en-US" sz="2400" dirty="0">
                <a:solidFill>
                  <a:schemeClr val="tx1"/>
                </a:solidFill>
                <a:latin typeface="Century" panose="02040604050505020304" pitchFamily="18" charset="0"/>
              </a:rPr>
              <a:t>As a result, we are no longer to be children, tossed here and there by waves and carried about by every wind of doctrine, by the trickery of men, by craftiness in deceitful scheming; but speaking the truth in love, we are to grow up in all aspects into Him who is the head, even Christ, from whom the whole body, being fitted and held together by what every joint supplies, according to the proper working of each individual part, causes the growth of the body for the building up of itself in love.</a:t>
            </a:r>
            <a:endParaRPr lang="en-US" dirty="0">
              <a:solidFill>
                <a:schemeClr val="tx1"/>
              </a:solidFill>
              <a:latin typeface="Century" panose="02040604050505020304" pitchFamily="18" charset="0"/>
            </a:endParaRPr>
          </a:p>
        </p:txBody>
      </p:sp>
    </p:spTree>
    <p:extLst>
      <p:ext uri="{BB962C8B-B14F-4D97-AF65-F5344CB8AC3E}">
        <p14:creationId xmlns:p14="http://schemas.microsoft.com/office/powerpoint/2010/main" val="449275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7401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3DD081-6769-4566-A736-886D6A2188E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0D248760-C715-4241-A769-034F2EAE770E}"/>
              </a:ext>
            </a:extLst>
          </p:cNvPr>
          <p:cNvSpPr/>
          <p:nvPr/>
        </p:nvSpPr>
        <p:spPr>
          <a:xfrm>
            <a:off x="2902591" y="3162648"/>
            <a:ext cx="9144000" cy="43622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Century" panose="02040604050505020304" pitchFamily="18" charset="0"/>
            </a:endParaRPr>
          </a:p>
        </p:txBody>
      </p:sp>
      <p:sp>
        <p:nvSpPr>
          <p:cNvPr id="4" name="Rectangle 3">
            <a:extLst>
              <a:ext uri="{FF2B5EF4-FFF2-40B4-BE49-F238E27FC236}">
                <a16:creationId xmlns:a16="http://schemas.microsoft.com/office/drawing/2014/main" id="{CEB4DEBC-CAB0-47F1-9F2B-F276773B06A8}"/>
              </a:ext>
            </a:extLst>
          </p:cNvPr>
          <p:cNvSpPr/>
          <p:nvPr/>
        </p:nvSpPr>
        <p:spPr>
          <a:xfrm>
            <a:off x="2902591" y="3598877"/>
            <a:ext cx="9144000" cy="92278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Century" panose="02040604050505020304" pitchFamily="18" charset="0"/>
            </a:endParaRPr>
          </a:p>
        </p:txBody>
      </p:sp>
    </p:spTree>
    <p:extLst>
      <p:ext uri="{BB962C8B-B14F-4D97-AF65-F5344CB8AC3E}">
        <p14:creationId xmlns:p14="http://schemas.microsoft.com/office/powerpoint/2010/main" val="2480310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3DD081-6769-4566-A736-886D6A2188E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5766A361-2CF5-4950-8EA9-1F794ADA26E2}"/>
              </a:ext>
            </a:extLst>
          </p:cNvPr>
          <p:cNvSpPr/>
          <p:nvPr/>
        </p:nvSpPr>
        <p:spPr>
          <a:xfrm>
            <a:off x="2776756" y="2340528"/>
            <a:ext cx="9144000" cy="416932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Century" panose="02040604050505020304" pitchFamily="18" charset="0"/>
              </a:rPr>
              <a:t>Matthew 12:13</a:t>
            </a:r>
          </a:p>
          <a:p>
            <a:pPr algn="ctr"/>
            <a:endParaRPr lang="en-US" sz="2400" dirty="0">
              <a:solidFill>
                <a:schemeClr val="tx1"/>
              </a:solidFill>
              <a:latin typeface="Century" panose="02040604050505020304" pitchFamily="18" charset="0"/>
            </a:endParaRPr>
          </a:p>
          <a:p>
            <a:pPr algn="ctr"/>
            <a:r>
              <a:rPr lang="en-US" sz="3600" dirty="0">
                <a:solidFill>
                  <a:schemeClr val="tx1"/>
                </a:solidFill>
                <a:latin typeface="Century" panose="02040604050505020304" pitchFamily="18" charset="0"/>
              </a:rPr>
              <a:t>Then He said to the man, “Stretch out your hand!” He stretched it out, and it was </a:t>
            </a:r>
            <a:r>
              <a:rPr lang="en-US" sz="3600" b="1" u="sng" dirty="0">
                <a:solidFill>
                  <a:schemeClr val="tx1"/>
                </a:solidFill>
                <a:latin typeface="Century" panose="02040604050505020304" pitchFamily="18" charset="0"/>
              </a:rPr>
              <a:t>restored</a:t>
            </a:r>
            <a:r>
              <a:rPr lang="en-US" sz="3600" dirty="0">
                <a:solidFill>
                  <a:schemeClr val="tx1"/>
                </a:solidFill>
                <a:latin typeface="Century" panose="02040604050505020304" pitchFamily="18" charset="0"/>
              </a:rPr>
              <a:t> to normal, like the other.</a:t>
            </a:r>
          </a:p>
        </p:txBody>
      </p:sp>
    </p:spTree>
    <p:extLst>
      <p:ext uri="{BB962C8B-B14F-4D97-AF65-F5344CB8AC3E}">
        <p14:creationId xmlns:p14="http://schemas.microsoft.com/office/powerpoint/2010/main" val="119542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3DD081-6769-4566-A736-886D6A2188E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5766A361-2CF5-4950-8EA9-1F794ADA26E2}"/>
              </a:ext>
            </a:extLst>
          </p:cNvPr>
          <p:cNvSpPr/>
          <p:nvPr/>
        </p:nvSpPr>
        <p:spPr>
          <a:xfrm>
            <a:off x="2776756" y="2340528"/>
            <a:ext cx="9144000" cy="416932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Century" panose="02040604050505020304" pitchFamily="18" charset="0"/>
              </a:rPr>
              <a:t>Malachi 4:6</a:t>
            </a:r>
          </a:p>
          <a:p>
            <a:pPr algn="ctr"/>
            <a:endParaRPr lang="en-US" sz="2400" dirty="0">
              <a:solidFill>
                <a:schemeClr val="tx1"/>
              </a:solidFill>
              <a:latin typeface="Century" panose="02040604050505020304" pitchFamily="18" charset="0"/>
            </a:endParaRPr>
          </a:p>
          <a:p>
            <a:pPr algn="ctr"/>
            <a:r>
              <a:rPr lang="en-US" sz="3600" dirty="0">
                <a:solidFill>
                  <a:schemeClr val="tx1"/>
                </a:solidFill>
                <a:latin typeface="Century" panose="02040604050505020304" pitchFamily="18" charset="0"/>
              </a:rPr>
              <a:t>He will </a:t>
            </a:r>
            <a:r>
              <a:rPr lang="en-US" sz="3600" b="1" u="sng" dirty="0">
                <a:solidFill>
                  <a:schemeClr val="tx1"/>
                </a:solidFill>
                <a:latin typeface="Century" panose="02040604050505020304" pitchFamily="18" charset="0"/>
              </a:rPr>
              <a:t>restore</a:t>
            </a:r>
            <a:r>
              <a:rPr lang="en-US" sz="3600" dirty="0">
                <a:solidFill>
                  <a:schemeClr val="tx1"/>
                </a:solidFill>
                <a:latin typeface="Century" panose="02040604050505020304" pitchFamily="18" charset="0"/>
              </a:rPr>
              <a:t> the hearts of the fathers to their children and the hearts of the children to their fathers, so that I will not come and smite the land with a curse.</a:t>
            </a:r>
          </a:p>
        </p:txBody>
      </p:sp>
    </p:spTree>
    <p:extLst>
      <p:ext uri="{BB962C8B-B14F-4D97-AF65-F5344CB8AC3E}">
        <p14:creationId xmlns:p14="http://schemas.microsoft.com/office/powerpoint/2010/main" val="848941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3DD081-6769-4566-A736-886D6A2188E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5766A361-2CF5-4950-8EA9-1F794ADA26E2}"/>
              </a:ext>
            </a:extLst>
          </p:cNvPr>
          <p:cNvSpPr/>
          <p:nvPr/>
        </p:nvSpPr>
        <p:spPr>
          <a:xfrm>
            <a:off x="2776756" y="2340528"/>
            <a:ext cx="9144000" cy="416932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Century" panose="02040604050505020304" pitchFamily="18" charset="0"/>
              </a:rPr>
              <a:t>Matthew 17:11-12</a:t>
            </a:r>
          </a:p>
          <a:p>
            <a:pPr algn="ctr"/>
            <a:endParaRPr lang="en-US" sz="2400" dirty="0">
              <a:solidFill>
                <a:schemeClr val="tx1"/>
              </a:solidFill>
              <a:latin typeface="Century" panose="02040604050505020304" pitchFamily="18" charset="0"/>
            </a:endParaRPr>
          </a:p>
          <a:p>
            <a:pPr algn="ctr"/>
            <a:r>
              <a:rPr lang="en-US" sz="3200" dirty="0">
                <a:solidFill>
                  <a:schemeClr val="tx1"/>
                </a:solidFill>
                <a:latin typeface="Century" panose="02040604050505020304" pitchFamily="18" charset="0"/>
              </a:rPr>
              <a:t>And He answered and said, “Elijah is coming and will </a:t>
            </a:r>
            <a:r>
              <a:rPr lang="en-US" sz="3200" b="1" u="sng" dirty="0">
                <a:solidFill>
                  <a:schemeClr val="tx1"/>
                </a:solidFill>
                <a:latin typeface="Century" panose="02040604050505020304" pitchFamily="18" charset="0"/>
              </a:rPr>
              <a:t>restore</a:t>
            </a:r>
            <a:r>
              <a:rPr lang="en-US" sz="3200" dirty="0">
                <a:solidFill>
                  <a:schemeClr val="tx1"/>
                </a:solidFill>
                <a:latin typeface="Century" panose="02040604050505020304" pitchFamily="18" charset="0"/>
              </a:rPr>
              <a:t> all things; but I say to you that Elijah already came, and they did not recognize him, but did to him whatever they wished. So also the Son of Man is going to suffer at their hands.”</a:t>
            </a:r>
          </a:p>
        </p:txBody>
      </p:sp>
    </p:spTree>
    <p:extLst>
      <p:ext uri="{BB962C8B-B14F-4D97-AF65-F5344CB8AC3E}">
        <p14:creationId xmlns:p14="http://schemas.microsoft.com/office/powerpoint/2010/main" val="1495263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3DD081-6769-4566-A736-886D6A2188E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5766A361-2CF5-4950-8EA9-1F794ADA26E2}"/>
              </a:ext>
            </a:extLst>
          </p:cNvPr>
          <p:cNvSpPr/>
          <p:nvPr/>
        </p:nvSpPr>
        <p:spPr>
          <a:xfrm>
            <a:off x="2776756" y="2340528"/>
            <a:ext cx="9144000" cy="416932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Century" panose="02040604050505020304" pitchFamily="18" charset="0"/>
              </a:rPr>
              <a:t>Acts 1:6</a:t>
            </a:r>
          </a:p>
          <a:p>
            <a:pPr algn="ctr"/>
            <a:endParaRPr lang="en-US" sz="2400" dirty="0">
              <a:solidFill>
                <a:schemeClr val="tx1"/>
              </a:solidFill>
              <a:latin typeface="Century" panose="02040604050505020304" pitchFamily="18" charset="0"/>
            </a:endParaRPr>
          </a:p>
          <a:p>
            <a:pPr algn="ctr"/>
            <a:r>
              <a:rPr lang="en-US" sz="3200" dirty="0">
                <a:solidFill>
                  <a:schemeClr val="tx1"/>
                </a:solidFill>
                <a:latin typeface="Century" panose="02040604050505020304" pitchFamily="18" charset="0"/>
              </a:rPr>
              <a:t>So when they had come together, they were asking Him, saying, “Lord, is it at this time You are </a:t>
            </a:r>
            <a:r>
              <a:rPr lang="en-US" sz="3200" b="1" u="sng" dirty="0">
                <a:solidFill>
                  <a:schemeClr val="tx1"/>
                </a:solidFill>
                <a:latin typeface="Century" panose="02040604050505020304" pitchFamily="18" charset="0"/>
              </a:rPr>
              <a:t>restoring</a:t>
            </a:r>
            <a:r>
              <a:rPr lang="en-US" sz="3200" dirty="0">
                <a:solidFill>
                  <a:schemeClr val="tx1"/>
                </a:solidFill>
                <a:latin typeface="Century" panose="02040604050505020304" pitchFamily="18" charset="0"/>
              </a:rPr>
              <a:t> the kingdom to Israel?”</a:t>
            </a:r>
          </a:p>
        </p:txBody>
      </p:sp>
    </p:spTree>
    <p:extLst>
      <p:ext uri="{BB962C8B-B14F-4D97-AF65-F5344CB8AC3E}">
        <p14:creationId xmlns:p14="http://schemas.microsoft.com/office/powerpoint/2010/main" val="1129201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3DD081-6769-4566-A736-886D6A2188E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5766A361-2CF5-4950-8EA9-1F794ADA26E2}"/>
              </a:ext>
            </a:extLst>
          </p:cNvPr>
          <p:cNvSpPr/>
          <p:nvPr/>
        </p:nvSpPr>
        <p:spPr>
          <a:xfrm>
            <a:off x="2776756" y="2340528"/>
            <a:ext cx="9144000" cy="416932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Century" panose="02040604050505020304" pitchFamily="18" charset="0"/>
              </a:rPr>
              <a:t>Acts 3:19-21</a:t>
            </a:r>
          </a:p>
          <a:p>
            <a:pPr algn="ctr"/>
            <a:endParaRPr lang="en-US" sz="2400" dirty="0">
              <a:solidFill>
                <a:schemeClr val="tx1"/>
              </a:solidFill>
              <a:latin typeface="Century" panose="02040604050505020304" pitchFamily="18" charset="0"/>
            </a:endParaRPr>
          </a:p>
          <a:p>
            <a:pPr algn="ctr"/>
            <a:r>
              <a:rPr lang="en-US" sz="2800" dirty="0">
                <a:solidFill>
                  <a:schemeClr val="tx1"/>
                </a:solidFill>
                <a:latin typeface="Century" panose="02040604050505020304" pitchFamily="18" charset="0"/>
              </a:rPr>
              <a:t>“Therefore repent and return, so that your sins may be wiped away, in order that times of refreshing may come from the presence of the Lord; and that He may send Jesus, the Christ appointed for you, whom heaven must receive until the </a:t>
            </a:r>
            <a:r>
              <a:rPr lang="en-US" sz="2800" b="1" u="sng" dirty="0">
                <a:solidFill>
                  <a:schemeClr val="tx1"/>
                </a:solidFill>
                <a:latin typeface="Century" panose="02040604050505020304" pitchFamily="18" charset="0"/>
              </a:rPr>
              <a:t>period of restoration</a:t>
            </a:r>
            <a:r>
              <a:rPr lang="en-US" sz="2800" dirty="0">
                <a:solidFill>
                  <a:schemeClr val="tx1"/>
                </a:solidFill>
                <a:latin typeface="Century" panose="02040604050505020304" pitchFamily="18" charset="0"/>
              </a:rPr>
              <a:t> of all things about which God spoke by the mouth of His holy prophets from ancient time.</a:t>
            </a:r>
          </a:p>
        </p:txBody>
      </p:sp>
    </p:spTree>
    <p:extLst>
      <p:ext uri="{BB962C8B-B14F-4D97-AF65-F5344CB8AC3E}">
        <p14:creationId xmlns:p14="http://schemas.microsoft.com/office/powerpoint/2010/main" val="2940634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3DD081-6769-4566-A736-886D6A2188E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5766A361-2CF5-4950-8EA9-1F794ADA26E2}"/>
              </a:ext>
            </a:extLst>
          </p:cNvPr>
          <p:cNvSpPr/>
          <p:nvPr/>
        </p:nvSpPr>
        <p:spPr>
          <a:xfrm>
            <a:off x="2776756" y="2340528"/>
            <a:ext cx="9144000" cy="416932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Century" panose="02040604050505020304" pitchFamily="18" charset="0"/>
              </a:rPr>
              <a:t>2 Timothy 3:16-17</a:t>
            </a:r>
          </a:p>
          <a:p>
            <a:pPr algn="ctr"/>
            <a:endParaRPr lang="en-US" sz="2400" dirty="0">
              <a:solidFill>
                <a:schemeClr val="tx1"/>
              </a:solidFill>
              <a:latin typeface="Century" panose="02040604050505020304" pitchFamily="18" charset="0"/>
            </a:endParaRPr>
          </a:p>
          <a:p>
            <a:pPr algn="ctr"/>
            <a:r>
              <a:rPr lang="en-US" sz="2800" dirty="0">
                <a:solidFill>
                  <a:schemeClr val="tx1"/>
                </a:solidFill>
                <a:latin typeface="Century" panose="02040604050505020304" pitchFamily="18" charset="0"/>
              </a:rPr>
              <a:t>All Scripture is inspired by God and profitable for </a:t>
            </a:r>
            <a:r>
              <a:rPr lang="en-US" sz="2800" b="1" u="sng" dirty="0">
                <a:solidFill>
                  <a:schemeClr val="tx1"/>
                </a:solidFill>
                <a:latin typeface="Century" panose="02040604050505020304" pitchFamily="18" charset="0"/>
              </a:rPr>
              <a:t>teaching</a:t>
            </a:r>
            <a:r>
              <a:rPr lang="en-US" sz="2800" dirty="0">
                <a:solidFill>
                  <a:schemeClr val="tx1"/>
                </a:solidFill>
                <a:latin typeface="Century" panose="02040604050505020304" pitchFamily="18" charset="0"/>
              </a:rPr>
              <a:t>, for </a:t>
            </a:r>
            <a:r>
              <a:rPr lang="en-US" sz="2800" b="1" u="sng" dirty="0">
                <a:solidFill>
                  <a:schemeClr val="tx1"/>
                </a:solidFill>
                <a:latin typeface="Century" panose="02040604050505020304" pitchFamily="18" charset="0"/>
              </a:rPr>
              <a:t>reproof</a:t>
            </a:r>
            <a:r>
              <a:rPr lang="en-US" sz="2800" dirty="0">
                <a:solidFill>
                  <a:schemeClr val="tx1"/>
                </a:solidFill>
                <a:latin typeface="Century" panose="02040604050505020304" pitchFamily="18" charset="0"/>
              </a:rPr>
              <a:t>, for </a:t>
            </a:r>
            <a:r>
              <a:rPr lang="en-US" sz="2800" b="1" u="sng" dirty="0">
                <a:solidFill>
                  <a:schemeClr val="tx1"/>
                </a:solidFill>
                <a:latin typeface="Century" panose="02040604050505020304" pitchFamily="18" charset="0"/>
              </a:rPr>
              <a:t>correction</a:t>
            </a:r>
            <a:r>
              <a:rPr lang="en-US" sz="2800" dirty="0">
                <a:solidFill>
                  <a:schemeClr val="tx1"/>
                </a:solidFill>
                <a:latin typeface="Century" panose="02040604050505020304" pitchFamily="18" charset="0"/>
              </a:rPr>
              <a:t>, for </a:t>
            </a:r>
            <a:r>
              <a:rPr lang="en-US" sz="2800" b="1" u="sng" dirty="0">
                <a:solidFill>
                  <a:schemeClr val="tx1"/>
                </a:solidFill>
                <a:latin typeface="Century" panose="02040604050505020304" pitchFamily="18" charset="0"/>
              </a:rPr>
              <a:t>training</a:t>
            </a:r>
            <a:r>
              <a:rPr lang="en-US" sz="2800" dirty="0">
                <a:solidFill>
                  <a:schemeClr val="tx1"/>
                </a:solidFill>
                <a:latin typeface="Century" panose="02040604050505020304" pitchFamily="18" charset="0"/>
              </a:rPr>
              <a:t> in righteousness; so that the man of God may be adequate, equipped for every good work.</a:t>
            </a:r>
          </a:p>
        </p:txBody>
      </p:sp>
    </p:spTree>
    <p:extLst>
      <p:ext uri="{BB962C8B-B14F-4D97-AF65-F5344CB8AC3E}">
        <p14:creationId xmlns:p14="http://schemas.microsoft.com/office/powerpoint/2010/main" val="1809112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920</Words>
  <Application>Microsoft Office PowerPoint</Application>
  <PresentationFormat>Widescreen</PresentationFormat>
  <Paragraphs>46</Paragraphs>
  <Slides>21</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Adelle-Regular</vt:lpstr>
      <vt:lpstr>Apple Chancery</vt:lpstr>
      <vt:lpstr>Arial</vt:lpstr>
      <vt:lpstr>Calibri</vt:lpstr>
      <vt:lpstr>Calibri Light</vt:lpstr>
      <vt:lpstr>Century</vt:lpstr>
      <vt:lpstr>Trebuchet MS</vt:lpstr>
      <vt:lpstr>Office Theme</vt:lpstr>
      <vt:lpstr>1_Default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Jerome Sasanecki</dc:creator>
  <cp:lastModifiedBy>Jerome Sasanecki</cp:lastModifiedBy>
  <cp:revision>7</cp:revision>
  <dcterms:created xsi:type="dcterms:W3CDTF">2017-10-14T15:27:36Z</dcterms:created>
  <dcterms:modified xsi:type="dcterms:W3CDTF">2017-10-15T02:20:12Z</dcterms:modified>
</cp:coreProperties>
</file>