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2"/>
  </p:notesMasterIdLst>
  <p:sldIdLst>
    <p:sldId id="286" r:id="rId3"/>
    <p:sldId id="279" r:id="rId4"/>
    <p:sldId id="287" r:id="rId5"/>
    <p:sldId id="291" r:id="rId6"/>
    <p:sldId id="292" r:id="rId7"/>
    <p:sldId id="293" r:id="rId8"/>
    <p:sldId id="294" r:id="rId9"/>
    <p:sldId id="295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EB"/>
    <a:srgbClr val="49494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9/21/2017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9/21/2017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5280-D89F-42CD-B8B7-D68598FA230D}"/>
              </a:ext>
            </a:extLst>
          </p:cNvPr>
          <p:cNvSpPr/>
          <p:nvPr/>
        </p:nvSpPr>
        <p:spPr>
          <a:xfrm>
            <a:off x="3607266" y="388246"/>
            <a:ext cx="823519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2 Thessalonians 3:14-15</a:t>
            </a:r>
          </a:p>
        </p:txBody>
      </p:sp>
    </p:spTree>
    <p:extLst>
      <p:ext uri="{BB962C8B-B14F-4D97-AF65-F5344CB8AC3E}">
        <p14:creationId xmlns:p14="http://schemas.microsoft.com/office/powerpoint/2010/main" val="876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3F8277-FDCF-44DA-ABB5-8060A3CF4247}"/>
              </a:ext>
            </a:extLst>
          </p:cNvPr>
          <p:cNvSpPr/>
          <p:nvPr/>
        </p:nvSpPr>
        <p:spPr>
          <a:xfrm>
            <a:off x="0" y="1683277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5648F-A05F-4EED-A026-9D48E9B87CCA}"/>
              </a:ext>
            </a:extLst>
          </p:cNvPr>
          <p:cNvSpPr/>
          <p:nvPr/>
        </p:nvSpPr>
        <p:spPr>
          <a:xfrm>
            <a:off x="0" y="2103154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54A0BA-3A2A-48FD-8555-4923F2BE1A68}"/>
              </a:ext>
            </a:extLst>
          </p:cNvPr>
          <p:cNvSpPr/>
          <p:nvPr/>
        </p:nvSpPr>
        <p:spPr>
          <a:xfrm>
            <a:off x="0" y="2523031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0A647-950E-48C1-8B73-8B00F19D4A57}"/>
              </a:ext>
            </a:extLst>
          </p:cNvPr>
          <p:cNvSpPr/>
          <p:nvPr/>
        </p:nvSpPr>
        <p:spPr>
          <a:xfrm>
            <a:off x="0" y="2940211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A55ACB-7D5A-4267-A8AB-4EF25DA80A75}"/>
              </a:ext>
            </a:extLst>
          </p:cNvPr>
          <p:cNvSpPr/>
          <p:nvPr/>
        </p:nvSpPr>
        <p:spPr>
          <a:xfrm>
            <a:off x="0" y="3222294"/>
            <a:ext cx="12192000" cy="938645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B0DB0E-173B-43DD-8D09-DBB4BCA206E8}"/>
              </a:ext>
            </a:extLst>
          </p:cNvPr>
          <p:cNvSpPr/>
          <p:nvPr/>
        </p:nvSpPr>
        <p:spPr>
          <a:xfrm>
            <a:off x="0" y="1716833"/>
            <a:ext cx="12192000" cy="791475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BE2D1-490A-4DE7-9990-4001D5D68C97}"/>
              </a:ext>
            </a:extLst>
          </p:cNvPr>
          <p:cNvSpPr/>
          <p:nvPr/>
        </p:nvSpPr>
        <p:spPr>
          <a:xfrm>
            <a:off x="0" y="2508308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2876D-29D3-43C1-854C-27543843DFA0}"/>
              </a:ext>
            </a:extLst>
          </p:cNvPr>
          <p:cNvSpPr/>
          <p:nvPr/>
        </p:nvSpPr>
        <p:spPr>
          <a:xfrm>
            <a:off x="0" y="2928185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B4405-BB0B-4C12-A4EC-F25ECE77EBFE}"/>
              </a:ext>
            </a:extLst>
          </p:cNvPr>
          <p:cNvSpPr/>
          <p:nvPr/>
        </p:nvSpPr>
        <p:spPr>
          <a:xfrm>
            <a:off x="0" y="3348062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A6DC2E-7CE3-4236-A39B-A7361AFE8749}"/>
              </a:ext>
            </a:extLst>
          </p:cNvPr>
          <p:cNvSpPr/>
          <p:nvPr/>
        </p:nvSpPr>
        <p:spPr>
          <a:xfrm>
            <a:off x="0" y="1716833"/>
            <a:ext cx="12192000" cy="791475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04E27-58D9-4103-9247-70388E560D1D}"/>
              </a:ext>
            </a:extLst>
          </p:cNvPr>
          <p:cNvSpPr/>
          <p:nvPr/>
        </p:nvSpPr>
        <p:spPr>
          <a:xfrm>
            <a:off x="0" y="2508308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4A53A-7D11-4AD4-A1E0-0076C3807B11}"/>
              </a:ext>
            </a:extLst>
          </p:cNvPr>
          <p:cNvSpPr/>
          <p:nvPr/>
        </p:nvSpPr>
        <p:spPr>
          <a:xfrm>
            <a:off x="0" y="2928185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ED9C9E-70A5-49A0-B65A-1CC6BC2D1FF2}"/>
              </a:ext>
            </a:extLst>
          </p:cNvPr>
          <p:cNvSpPr/>
          <p:nvPr/>
        </p:nvSpPr>
        <p:spPr>
          <a:xfrm>
            <a:off x="0" y="1716833"/>
            <a:ext cx="12192000" cy="808253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E2AB6-58D4-4555-97F8-36E24CE0CE77}"/>
              </a:ext>
            </a:extLst>
          </p:cNvPr>
          <p:cNvSpPr/>
          <p:nvPr/>
        </p:nvSpPr>
        <p:spPr>
          <a:xfrm>
            <a:off x="0" y="2525086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6E945-C87A-4906-A3C7-30D42C3D9F91}"/>
              </a:ext>
            </a:extLst>
          </p:cNvPr>
          <p:cNvSpPr/>
          <p:nvPr/>
        </p:nvSpPr>
        <p:spPr>
          <a:xfrm>
            <a:off x="0" y="2944963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06DF3-8A97-4E6F-B9D4-C182307310CF}"/>
              </a:ext>
            </a:extLst>
          </p:cNvPr>
          <p:cNvSpPr/>
          <p:nvPr/>
        </p:nvSpPr>
        <p:spPr>
          <a:xfrm>
            <a:off x="0" y="3364840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74D944-16E9-4A04-9D2E-B92115C8D0A5}"/>
              </a:ext>
            </a:extLst>
          </p:cNvPr>
          <p:cNvSpPr/>
          <p:nvPr/>
        </p:nvSpPr>
        <p:spPr>
          <a:xfrm>
            <a:off x="0" y="1666499"/>
            <a:ext cx="12192000" cy="816642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B595D-BE73-43C7-A385-573B00E7F49A}"/>
              </a:ext>
            </a:extLst>
          </p:cNvPr>
          <p:cNvSpPr/>
          <p:nvPr/>
        </p:nvSpPr>
        <p:spPr>
          <a:xfrm>
            <a:off x="0" y="2483141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108BB-5696-442B-B946-592AA1AECA9E}"/>
              </a:ext>
            </a:extLst>
          </p:cNvPr>
          <p:cNvSpPr/>
          <p:nvPr/>
        </p:nvSpPr>
        <p:spPr>
          <a:xfrm>
            <a:off x="0" y="2903018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26A74-C2D0-4A63-BCE1-283CACBB17C1}"/>
              </a:ext>
            </a:extLst>
          </p:cNvPr>
          <p:cNvSpPr/>
          <p:nvPr/>
        </p:nvSpPr>
        <p:spPr>
          <a:xfrm>
            <a:off x="0" y="3322895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F6C21-7428-4D26-A287-AF1813F47312}"/>
              </a:ext>
            </a:extLst>
          </p:cNvPr>
          <p:cNvSpPr/>
          <p:nvPr/>
        </p:nvSpPr>
        <p:spPr>
          <a:xfrm>
            <a:off x="0" y="3742772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59DA9-6D7D-447C-A399-6456A1039244}"/>
              </a:ext>
            </a:extLst>
          </p:cNvPr>
          <p:cNvSpPr/>
          <p:nvPr/>
        </p:nvSpPr>
        <p:spPr>
          <a:xfrm>
            <a:off x="0" y="4162649"/>
            <a:ext cx="12192000" cy="419877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7</Words>
  <Application>Microsoft Office PowerPoint</Application>
  <PresentationFormat>Widescreen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59</cp:revision>
  <dcterms:created xsi:type="dcterms:W3CDTF">2017-06-24T20:02:45Z</dcterms:created>
  <dcterms:modified xsi:type="dcterms:W3CDTF">2017-09-21T16:45:07Z</dcterms:modified>
</cp:coreProperties>
</file>