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1"/>
  </p:notesMasterIdLst>
  <p:sldIdLst>
    <p:sldId id="278" r:id="rId3"/>
    <p:sldId id="289" r:id="rId4"/>
    <p:sldId id="292" r:id="rId5"/>
    <p:sldId id="293" r:id="rId6"/>
    <p:sldId id="294" r:id="rId7"/>
    <p:sldId id="295" r:id="rId8"/>
    <p:sldId id="296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5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55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76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9/2/2017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9/2/2017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Psalm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32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32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4352DF-FD4A-4179-A928-C1B5B2EA2791}"/>
              </a:ext>
            </a:extLst>
          </p:cNvPr>
          <p:cNvSpPr/>
          <p:nvPr/>
        </p:nvSpPr>
        <p:spPr>
          <a:xfrm>
            <a:off x="-109056" y="3271706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90E84-D02E-4C0A-A136-C4ECE1FCA997}"/>
              </a:ext>
            </a:extLst>
          </p:cNvPr>
          <p:cNvSpPr/>
          <p:nvPr/>
        </p:nvSpPr>
        <p:spPr>
          <a:xfrm>
            <a:off x="-109057" y="3791824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BB1AC-D57D-4341-B7A7-E3E05688A756}"/>
              </a:ext>
            </a:extLst>
          </p:cNvPr>
          <p:cNvSpPr/>
          <p:nvPr/>
        </p:nvSpPr>
        <p:spPr>
          <a:xfrm>
            <a:off x="-109058" y="4311942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9C53B-1E06-4CE8-8C6C-C7A69CE5CF1D}"/>
              </a:ext>
            </a:extLst>
          </p:cNvPr>
          <p:cNvSpPr/>
          <p:nvPr/>
        </p:nvSpPr>
        <p:spPr>
          <a:xfrm>
            <a:off x="-109059" y="4838350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C0A1DF-58F3-49E1-8B14-789AC498BC73}"/>
              </a:ext>
            </a:extLst>
          </p:cNvPr>
          <p:cNvSpPr/>
          <p:nvPr/>
        </p:nvSpPr>
        <p:spPr>
          <a:xfrm>
            <a:off x="-109056" y="3271706"/>
            <a:ext cx="11903978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602B6-3E2A-4AF7-A78F-9799F1559D1E}"/>
              </a:ext>
            </a:extLst>
          </p:cNvPr>
          <p:cNvSpPr/>
          <p:nvPr/>
        </p:nvSpPr>
        <p:spPr>
          <a:xfrm>
            <a:off x="-109057" y="4338506"/>
            <a:ext cx="11903978" cy="1064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B342E8-90FA-4097-BF0F-D11331AD4C7E}"/>
              </a:ext>
            </a:extLst>
          </p:cNvPr>
          <p:cNvSpPr/>
          <p:nvPr/>
        </p:nvSpPr>
        <p:spPr>
          <a:xfrm>
            <a:off x="-109056" y="3271706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B27CA-ACB1-46E3-A73C-B9D35277DB0D}"/>
              </a:ext>
            </a:extLst>
          </p:cNvPr>
          <p:cNvSpPr/>
          <p:nvPr/>
        </p:nvSpPr>
        <p:spPr>
          <a:xfrm>
            <a:off x="-109056" y="3791824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9797C-AFD2-4534-9177-95F1EBB90F6D}"/>
              </a:ext>
            </a:extLst>
          </p:cNvPr>
          <p:cNvSpPr/>
          <p:nvPr/>
        </p:nvSpPr>
        <p:spPr>
          <a:xfrm>
            <a:off x="-109056" y="4311942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E9AAB-E768-4F65-A72A-992643BA43DB}"/>
              </a:ext>
            </a:extLst>
          </p:cNvPr>
          <p:cNvSpPr/>
          <p:nvPr/>
        </p:nvSpPr>
        <p:spPr>
          <a:xfrm>
            <a:off x="-109056" y="4832060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6AD7-A294-4BF4-9CA0-8DC260FE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5BAD35-1292-4AAE-AC10-22A38677BBF3}"/>
              </a:ext>
            </a:extLst>
          </p:cNvPr>
          <p:cNvSpPr/>
          <p:nvPr/>
        </p:nvSpPr>
        <p:spPr>
          <a:xfrm>
            <a:off x="-109056" y="3271706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A479E0-2742-47D4-A8FE-60AB684F9BA3}"/>
              </a:ext>
            </a:extLst>
          </p:cNvPr>
          <p:cNvSpPr/>
          <p:nvPr/>
        </p:nvSpPr>
        <p:spPr>
          <a:xfrm>
            <a:off x="-109056" y="3791824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F69B3-C4B6-4F05-955B-C16D0403505E}"/>
              </a:ext>
            </a:extLst>
          </p:cNvPr>
          <p:cNvSpPr/>
          <p:nvPr/>
        </p:nvSpPr>
        <p:spPr>
          <a:xfrm>
            <a:off x="-109056" y="4309845"/>
            <a:ext cx="11912370" cy="520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12</Words>
  <Application>Microsoft Office PowerPoint</Application>
  <PresentationFormat>Widescreen</PresentationFormat>
  <Paragraphs>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30</cp:revision>
  <dcterms:created xsi:type="dcterms:W3CDTF">2017-06-24T20:02:45Z</dcterms:created>
  <dcterms:modified xsi:type="dcterms:W3CDTF">2017-09-03T03:48:55Z</dcterms:modified>
</cp:coreProperties>
</file>