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9"/>
  </p:notesMasterIdLst>
  <p:sldIdLst>
    <p:sldId id="278" r:id="rId3"/>
    <p:sldId id="289" r:id="rId4"/>
    <p:sldId id="292" r:id="rId5"/>
    <p:sldId id="293" r:id="rId6"/>
    <p:sldId id="294" r:id="rId7"/>
    <p:sldId id="28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3937"/>
    <a:srgbClr val="E6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52631-34AA-4A8A-92C8-191B5623D9F2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A9457-55D6-429D-98A1-A68B90A32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81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006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297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257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249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664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344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06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42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5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1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03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40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18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879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754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65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42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1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25349" y="4305781"/>
            <a:ext cx="3028527" cy="354275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42116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20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25349" y="4305781"/>
            <a:ext cx="3028527" cy="354275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04640" y="1828800"/>
            <a:ext cx="3969173" cy="2316480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20249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3491" y="335769"/>
            <a:ext cx="11391476" cy="455458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198840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3491" y="335769"/>
            <a:ext cx="11391476" cy="455458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446433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166123" y="5161285"/>
            <a:ext cx="1983620" cy="1214121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3491" y="335769"/>
            <a:ext cx="11391476" cy="455458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190216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23" y="561832"/>
            <a:ext cx="10880084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55" indent="0">
              <a:buNone/>
              <a:defRPr/>
            </a:lvl2pPr>
            <a:lvl3pPr marL="1219110" indent="0">
              <a:buFont typeface="Arial"/>
              <a:buNone/>
              <a:defRPr/>
            </a:lvl3pPr>
            <a:lvl4pPr marL="1828664" indent="0">
              <a:buFont typeface="Arial"/>
              <a:buNone/>
              <a:defRPr/>
            </a:lvl4pPr>
            <a:lvl5pPr marL="2438218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3" y="5361520"/>
            <a:ext cx="10879667" cy="990253"/>
          </a:xfrm>
        </p:spPr>
        <p:txBody>
          <a:bodyPr>
            <a:normAutofit/>
          </a:bodyPr>
          <a:lstStyle>
            <a:lvl1pPr>
              <a:defRPr sz="1867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2974537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23" y="561829"/>
            <a:ext cx="10880084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55" indent="0">
              <a:buNone/>
              <a:defRPr/>
            </a:lvl2pPr>
            <a:lvl3pPr marL="1219110" indent="0">
              <a:buFont typeface="Arial"/>
              <a:buNone/>
              <a:defRPr/>
            </a:lvl3pPr>
            <a:lvl4pPr marL="1828664" indent="0">
              <a:buFont typeface="Arial"/>
              <a:buNone/>
              <a:defRPr/>
            </a:lvl4pPr>
            <a:lvl5pPr marL="2438218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8976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10/14/2017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9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178"/>
              <a:t>10/14/2017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178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138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121911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1219110" rtl="0" eaLnBrk="1" latinLnBrk="0" hangingPunct="1">
        <a:spcBef>
          <a:spcPct val="20000"/>
        </a:spcBef>
        <a:buFont typeface="Arial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1219110" indent="-609555" algn="ctr" defTabSz="121911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1219110" indent="0" algn="ctr" defTabSz="121911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828664" indent="0" algn="ctr" defTabSz="121911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2438218" indent="0" algn="ctr" defTabSz="121911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3352548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78"/>
              <a:t>10/14/2017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0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121911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67" indent="-457167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26" indent="-380972" algn="l" defTabSz="121911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87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40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94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548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" y="0"/>
            <a:ext cx="12191999" cy="701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9" rIns="91428" bIns="45719" rtlCol="0" anchor="ctr"/>
          <a:lstStyle/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6ABA6A-1DAE-44E1-A557-95685CAE662C}"/>
              </a:ext>
            </a:extLst>
          </p:cNvPr>
          <p:cNvSpPr/>
          <p:nvPr/>
        </p:nvSpPr>
        <p:spPr>
          <a:xfrm>
            <a:off x="4496500" y="388246"/>
            <a:ext cx="7345960" cy="5704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28" tIns="45719" rIns="91428" bIns="45719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Scripture Reading: Psalm 73</a:t>
            </a:r>
          </a:p>
        </p:txBody>
      </p:sp>
    </p:spTree>
    <p:extLst>
      <p:ext uri="{BB962C8B-B14F-4D97-AF65-F5344CB8AC3E}">
        <p14:creationId xmlns:p14="http://schemas.microsoft.com/office/powerpoint/2010/main" val="343619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" y="0"/>
            <a:ext cx="12191999" cy="701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9" rIns="91428" bIns="45719" rtlCol="0" anchor="ctr"/>
          <a:lstStyle/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2326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946AD7-A294-4BF4-9CA0-8DC260FE3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8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946AD7-A294-4BF4-9CA0-8DC260FE3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C6ED536-0DBD-485D-80E8-A75F34A4882E}"/>
              </a:ext>
            </a:extLst>
          </p:cNvPr>
          <p:cNvSpPr/>
          <p:nvPr/>
        </p:nvSpPr>
        <p:spPr>
          <a:xfrm>
            <a:off x="192947" y="3967993"/>
            <a:ext cx="11999053" cy="897622"/>
          </a:xfrm>
          <a:prstGeom prst="rect">
            <a:avLst/>
          </a:prstGeom>
          <a:solidFill>
            <a:srgbClr val="263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7FB778-5AEA-424F-B4D4-E24A5ADF10AE}"/>
              </a:ext>
            </a:extLst>
          </p:cNvPr>
          <p:cNvSpPr/>
          <p:nvPr/>
        </p:nvSpPr>
        <p:spPr>
          <a:xfrm>
            <a:off x="192946" y="4865615"/>
            <a:ext cx="11999053" cy="897622"/>
          </a:xfrm>
          <a:prstGeom prst="rect">
            <a:avLst/>
          </a:prstGeom>
          <a:solidFill>
            <a:srgbClr val="263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0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946AD7-A294-4BF4-9CA0-8DC260FE3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713A52A-8C96-4D93-8AE5-BC72617622B1}"/>
              </a:ext>
            </a:extLst>
          </p:cNvPr>
          <p:cNvSpPr/>
          <p:nvPr/>
        </p:nvSpPr>
        <p:spPr>
          <a:xfrm>
            <a:off x="192947" y="4370665"/>
            <a:ext cx="11999053" cy="385893"/>
          </a:xfrm>
          <a:prstGeom prst="rect">
            <a:avLst/>
          </a:prstGeom>
          <a:solidFill>
            <a:srgbClr val="263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8A5AF6-3BC9-4429-B3C9-3930148DD520}"/>
              </a:ext>
            </a:extLst>
          </p:cNvPr>
          <p:cNvSpPr/>
          <p:nvPr/>
        </p:nvSpPr>
        <p:spPr>
          <a:xfrm>
            <a:off x="192947" y="4756558"/>
            <a:ext cx="11999053" cy="385893"/>
          </a:xfrm>
          <a:prstGeom prst="rect">
            <a:avLst/>
          </a:prstGeom>
          <a:solidFill>
            <a:srgbClr val="263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FD138F-467E-46C3-94BB-4F604F5907BA}"/>
              </a:ext>
            </a:extLst>
          </p:cNvPr>
          <p:cNvSpPr/>
          <p:nvPr/>
        </p:nvSpPr>
        <p:spPr>
          <a:xfrm>
            <a:off x="192947" y="5142451"/>
            <a:ext cx="11999053" cy="385893"/>
          </a:xfrm>
          <a:prstGeom prst="rect">
            <a:avLst/>
          </a:prstGeom>
          <a:solidFill>
            <a:srgbClr val="263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C9B022-7695-4C66-8A7A-A75C43FF300D}"/>
              </a:ext>
            </a:extLst>
          </p:cNvPr>
          <p:cNvSpPr/>
          <p:nvPr/>
        </p:nvSpPr>
        <p:spPr>
          <a:xfrm>
            <a:off x="192947" y="5528344"/>
            <a:ext cx="11999053" cy="385893"/>
          </a:xfrm>
          <a:prstGeom prst="rect">
            <a:avLst/>
          </a:prstGeom>
          <a:solidFill>
            <a:srgbClr val="263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0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58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10</Words>
  <Application>Microsoft Office PowerPoint</Application>
  <PresentationFormat>Widescreen</PresentationFormat>
  <Paragraphs>16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Adelle-Regular</vt:lpstr>
      <vt:lpstr>Apple Chancery</vt:lpstr>
      <vt:lpstr>Arial</vt:lpstr>
      <vt:lpstr>Calibri</vt:lpstr>
      <vt:lpstr>Trebuchet MS</vt:lpstr>
      <vt:lpstr>1_Default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EVANGELISM</dc:title>
  <dc:creator>Jerome Sasanecki</dc:creator>
  <cp:lastModifiedBy>Jerome Sasanecki</cp:lastModifiedBy>
  <cp:revision>32</cp:revision>
  <dcterms:created xsi:type="dcterms:W3CDTF">2017-06-24T20:02:45Z</dcterms:created>
  <dcterms:modified xsi:type="dcterms:W3CDTF">2017-10-14T16:51:31Z</dcterms:modified>
</cp:coreProperties>
</file>