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86" r:id="rId3"/>
    <p:sldId id="279" r:id="rId4"/>
    <p:sldId id="287" r:id="rId5"/>
    <p:sldId id="291" r:id="rId6"/>
    <p:sldId id="292" r:id="rId7"/>
    <p:sldId id="293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9/19/2017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9/19/2017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5280-D89F-42CD-B8B7-D68598FA230D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Matthew 18:12-20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C407A9-A58D-4C9C-B18F-69E9EC5D9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4" b="57968"/>
          <a:stretch/>
        </p:blipFill>
        <p:spPr>
          <a:xfrm>
            <a:off x="0" y="2412274"/>
            <a:ext cx="12192000" cy="470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5F445-C658-4B5C-8F9B-2C73CEBAB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2" b="52126"/>
          <a:stretch/>
        </p:blipFill>
        <p:spPr>
          <a:xfrm>
            <a:off x="0" y="2882537"/>
            <a:ext cx="12192000" cy="4005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D49957-E357-4024-995C-47C01115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5" b="45267"/>
          <a:stretch/>
        </p:blipFill>
        <p:spPr>
          <a:xfrm>
            <a:off x="0" y="3283131"/>
            <a:ext cx="12192000" cy="470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E9F829-B826-4ED9-916A-67563D13B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3" b="37520"/>
          <a:stretch/>
        </p:blipFill>
        <p:spPr>
          <a:xfrm>
            <a:off x="0" y="3753393"/>
            <a:ext cx="12192000" cy="5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3F20C-207B-43DE-9C6B-FE822A9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9" b="44759"/>
          <a:stretch/>
        </p:blipFill>
        <p:spPr>
          <a:xfrm>
            <a:off x="0" y="3300549"/>
            <a:ext cx="12192000" cy="487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CBD99-4E4F-4E20-88D5-DB80EAF4E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1" b="37774"/>
          <a:stretch/>
        </p:blipFill>
        <p:spPr>
          <a:xfrm>
            <a:off x="0" y="3788229"/>
            <a:ext cx="12192000" cy="478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CC96B-5696-4667-A84B-7E36A4850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6" b="30662"/>
          <a:stretch/>
        </p:blipFill>
        <p:spPr>
          <a:xfrm>
            <a:off x="0" y="4267199"/>
            <a:ext cx="12192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932D7-445D-4FAE-9474-6F66D476F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8" b="33456"/>
          <a:stretch/>
        </p:blipFill>
        <p:spPr>
          <a:xfrm>
            <a:off x="0" y="4058193"/>
            <a:ext cx="12192000" cy="50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0AB4A-674E-4E52-9DAD-661FC13CF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4" b="26471"/>
          <a:stretch/>
        </p:blipFill>
        <p:spPr>
          <a:xfrm>
            <a:off x="0" y="4563289"/>
            <a:ext cx="12192000" cy="478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C0524-6E9A-4739-9774-E932B5C7A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8" b="19106"/>
          <a:stretch/>
        </p:blipFill>
        <p:spPr>
          <a:xfrm>
            <a:off x="0" y="5042262"/>
            <a:ext cx="12192000" cy="505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166FA-8D75-4A96-BC59-C23932637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6" b="12248"/>
          <a:stretch/>
        </p:blipFill>
        <p:spPr>
          <a:xfrm>
            <a:off x="0" y="5521234"/>
            <a:ext cx="12192000" cy="5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57</cp:revision>
  <dcterms:created xsi:type="dcterms:W3CDTF">2017-06-24T20:02:45Z</dcterms:created>
  <dcterms:modified xsi:type="dcterms:W3CDTF">2017-09-19T15:44:26Z</dcterms:modified>
</cp:coreProperties>
</file>