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1"/>
  </p:notesMasterIdLst>
  <p:sldIdLst>
    <p:sldId id="278" r:id="rId3"/>
    <p:sldId id="289" r:id="rId4"/>
    <p:sldId id="292" r:id="rId5"/>
    <p:sldId id="296" r:id="rId6"/>
    <p:sldId id="297" r:id="rId7"/>
    <p:sldId id="298" r:id="rId8"/>
    <p:sldId id="29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5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6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2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8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5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9/7/2017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James 1:19-20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3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BAD35-1292-4AAE-AC10-22A38677BBF3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479E0-2742-47D4-A8FE-60AB684F9BA3}"/>
              </a:ext>
            </a:extLst>
          </p:cNvPr>
          <p:cNvSpPr/>
          <p:nvPr/>
        </p:nvSpPr>
        <p:spPr>
          <a:xfrm>
            <a:off x="-109056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F69B3-C4B6-4F05-955B-C16D0403505E}"/>
              </a:ext>
            </a:extLst>
          </p:cNvPr>
          <p:cNvSpPr/>
          <p:nvPr/>
        </p:nvSpPr>
        <p:spPr>
          <a:xfrm>
            <a:off x="-109056" y="4309845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145FD-CB39-4F86-BF13-7F0D5329EB04}"/>
              </a:ext>
            </a:extLst>
          </p:cNvPr>
          <p:cNvSpPr/>
          <p:nvPr/>
        </p:nvSpPr>
        <p:spPr>
          <a:xfrm>
            <a:off x="-109056" y="4805842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BAD35-1292-4AAE-AC10-22A38677BBF3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479E0-2742-47D4-A8FE-60AB684F9BA3}"/>
              </a:ext>
            </a:extLst>
          </p:cNvPr>
          <p:cNvSpPr/>
          <p:nvPr/>
        </p:nvSpPr>
        <p:spPr>
          <a:xfrm>
            <a:off x="-109056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F69B3-C4B6-4F05-955B-C16D0403505E}"/>
              </a:ext>
            </a:extLst>
          </p:cNvPr>
          <p:cNvSpPr/>
          <p:nvPr/>
        </p:nvSpPr>
        <p:spPr>
          <a:xfrm>
            <a:off x="-109056" y="4309845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BAD35-1292-4AAE-AC10-22A38677BBF3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479E0-2742-47D4-A8FE-60AB684F9BA3}"/>
              </a:ext>
            </a:extLst>
          </p:cNvPr>
          <p:cNvSpPr/>
          <p:nvPr/>
        </p:nvSpPr>
        <p:spPr>
          <a:xfrm>
            <a:off x="-109056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F69B3-C4B6-4F05-955B-C16D0403505E}"/>
              </a:ext>
            </a:extLst>
          </p:cNvPr>
          <p:cNvSpPr/>
          <p:nvPr/>
        </p:nvSpPr>
        <p:spPr>
          <a:xfrm>
            <a:off x="-109056" y="4309845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D1B48-2040-43B0-B014-6D0CDDB98032}"/>
              </a:ext>
            </a:extLst>
          </p:cNvPr>
          <p:cNvSpPr/>
          <p:nvPr/>
        </p:nvSpPr>
        <p:spPr>
          <a:xfrm>
            <a:off x="-109056" y="4829963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933C6-E241-45E5-8289-8F4F0AA4CEB5}"/>
              </a:ext>
            </a:extLst>
          </p:cNvPr>
          <p:cNvSpPr/>
          <p:nvPr/>
        </p:nvSpPr>
        <p:spPr>
          <a:xfrm>
            <a:off x="-109056" y="5323862"/>
            <a:ext cx="11912370" cy="11104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BAD35-1292-4AAE-AC10-22A38677BBF3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479E0-2742-47D4-A8FE-60AB684F9BA3}"/>
              </a:ext>
            </a:extLst>
          </p:cNvPr>
          <p:cNvSpPr/>
          <p:nvPr/>
        </p:nvSpPr>
        <p:spPr>
          <a:xfrm>
            <a:off x="-109056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F69B3-C4B6-4F05-955B-C16D0403505E}"/>
              </a:ext>
            </a:extLst>
          </p:cNvPr>
          <p:cNvSpPr/>
          <p:nvPr/>
        </p:nvSpPr>
        <p:spPr>
          <a:xfrm>
            <a:off x="-109056" y="4309845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12</Words>
  <Application>Microsoft Office PowerPoint</Application>
  <PresentationFormat>Widescreen</PresentationFormat>
  <Paragraphs>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31</cp:revision>
  <dcterms:created xsi:type="dcterms:W3CDTF">2017-06-24T20:02:45Z</dcterms:created>
  <dcterms:modified xsi:type="dcterms:W3CDTF">2017-09-07T14:05:41Z</dcterms:modified>
</cp:coreProperties>
</file>