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2" r:id="rId1"/>
    <p:sldMasterId id="2147483870" r:id="rId2"/>
  </p:sldMasterIdLst>
  <p:notesMasterIdLst>
    <p:notesMasterId r:id="rId10"/>
  </p:notesMasterIdLst>
  <p:sldIdLst>
    <p:sldId id="268" r:id="rId3"/>
    <p:sldId id="262" r:id="rId4"/>
    <p:sldId id="256" r:id="rId5"/>
    <p:sldId id="264" r:id="rId6"/>
    <p:sldId id="265" r:id="rId7"/>
    <p:sldId id="266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67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BEFC8-AC9E-4D78-97C1-B2E8E4E9F57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5B174-5381-4A4C-958C-E36696986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6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DF57F-E6F7-4A64-B61C-FFF9F13E2C1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57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9/7/2017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67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9/7/2017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04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9/7/2017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30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9/7/2017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69676D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69676D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816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9/7/2017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3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9/7/2017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3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9/7/2017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60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9/7/2017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30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9/7/2017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6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885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99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9/7/2017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53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062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4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325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495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2974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223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947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9532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38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9/7/2017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9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9/7/2017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90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9/7/2017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81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9/7/2017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4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9/7/2017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9/7/2017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0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9/7/2017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96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9/7/2017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26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8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" y="0"/>
            <a:ext cx="12191999" cy="701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9" rIns="91428" bIns="45719" rtlCol="0" anchor="ctr"/>
          <a:lstStyle/>
          <a:p>
            <a:pPr algn="ctr" defTabSz="457107"/>
            <a:endParaRPr lang="en-US" sz="4000" dirty="0">
              <a:solidFill>
                <a:prstClr val="white"/>
              </a:solidFill>
              <a:latin typeface="Trebuchet MS"/>
            </a:endParaRPr>
          </a:p>
          <a:p>
            <a:pPr algn="ctr" defTabSz="457107"/>
            <a:endParaRPr lang="en-US" sz="4000" dirty="0">
              <a:solidFill>
                <a:prstClr val="white"/>
              </a:solidFill>
              <a:latin typeface="Trebuchet MS"/>
            </a:endParaRPr>
          </a:p>
          <a:p>
            <a:pPr algn="ctr" defTabSz="457107"/>
            <a:endParaRPr lang="en-US" sz="4000" dirty="0">
              <a:solidFill>
                <a:prstClr val="white"/>
              </a:solidFill>
              <a:latin typeface="Trebuchet MS"/>
            </a:endParaRPr>
          </a:p>
          <a:p>
            <a:pPr algn="ctr" defTabSz="457107"/>
            <a:endParaRPr lang="en-US" sz="4000" dirty="0">
              <a:solidFill>
                <a:prstClr val="white"/>
              </a:solidFill>
              <a:latin typeface="Trebuchet MS"/>
            </a:endParaRPr>
          </a:p>
          <a:p>
            <a:pPr algn="ctr" defTabSz="457107"/>
            <a:endParaRPr lang="en-US" sz="4000" dirty="0">
              <a:solidFill>
                <a:prstClr val="white"/>
              </a:solidFill>
              <a:latin typeface="Trebuchet MS"/>
            </a:endParaRPr>
          </a:p>
          <a:p>
            <a:pPr algn="ctr" defTabSz="457107"/>
            <a:endParaRPr lang="en-US" sz="4000" dirty="0">
              <a:solidFill>
                <a:prstClr val="white"/>
              </a:solidFill>
              <a:latin typeface="Trebuchet MS"/>
            </a:endParaRPr>
          </a:p>
          <a:p>
            <a:pPr algn="ctr" defTabSz="457107"/>
            <a:endParaRPr lang="en-US" sz="400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6ABA6A-1DAE-44E1-A557-95685CAE662C}"/>
              </a:ext>
            </a:extLst>
          </p:cNvPr>
          <p:cNvSpPr/>
          <p:nvPr/>
        </p:nvSpPr>
        <p:spPr>
          <a:xfrm>
            <a:off x="4496500" y="388246"/>
            <a:ext cx="7345960" cy="57045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28" tIns="45719" rIns="91428" bIns="45719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1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Scripture Reading: Matthew 8:5-13</a:t>
            </a:r>
          </a:p>
        </p:txBody>
      </p:sp>
    </p:spTree>
    <p:extLst>
      <p:ext uri="{BB962C8B-B14F-4D97-AF65-F5344CB8AC3E}">
        <p14:creationId xmlns:p14="http://schemas.microsoft.com/office/powerpoint/2010/main" val="343619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1999" cy="701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00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1" b="184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76301" y="457200"/>
            <a:ext cx="10287000" cy="1528020"/>
          </a:xfr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anchor="t">
            <a:normAutofit/>
          </a:bodyPr>
          <a:lstStyle/>
          <a:p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“Just say the word”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47800" y="1295400"/>
            <a:ext cx="388620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876301" y="2362200"/>
            <a:ext cx="10287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28700" indent="-1028700" algn="l">
              <a:buFont typeface="+mj-lt"/>
              <a:buAutoNum type="romanUcPeriod"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 rich should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glory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in his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humiliation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847948" y="1295400"/>
            <a:ext cx="10315353" cy="68982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 Centurion’s Faith (Mt. 8:5-13)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638800" y="1295400"/>
            <a:ext cx="487680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73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1" b="184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76301" y="457200"/>
            <a:ext cx="10287000" cy="1528020"/>
          </a:xfr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anchor="t">
            <a:normAutofit/>
          </a:bodyPr>
          <a:lstStyle/>
          <a:p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“Just say the word”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47800" y="1295400"/>
            <a:ext cx="388620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876301" y="2362200"/>
            <a:ext cx="10287000" cy="1752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28700" indent="-1028700" algn="l">
              <a:buFont typeface="+mj-lt"/>
              <a:buAutoNum type="romanUcPeriod"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 rich should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glory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in his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humiliation</a:t>
            </a:r>
          </a:p>
          <a:p>
            <a:pPr marL="1028700" indent="-1028700" algn="l">
              <a:buFont typeface="+mj-lt"/>
              <a:buAutoNum type="romanUcPeriod"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Understanding the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authority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of Jesus should result in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faith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847948" y="1295400"/>
            <a:ext cx="10315353" cy="68982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 Centurion’s Faith (Mt. 8:5-13)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638800" y="1295400"/>
            <a:ext cx="487680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94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1" b="184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76301" y="457200"/>
            <a:ext cx="10287000" cy="1528020"/>
          </a:xfr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anchor="t">
            <a:normAutofit/>
          </a:bodyPr>
          <a:lstStyle/>
          <a:p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“Just say the word”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47800" y="1295400"/>
            <a:ext cx="388620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876301" y="2362200"/>
            <a:ext cx="10287000" cy="2895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28700" indent="-1028700" algn="l">
              <a:buFont typeface="+mj-lt"/>
              <a:buAutoNum type="romanUcPeriod"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 rich should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glory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in his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humiliation</a:t>
            </a:r>
          </a:p>
          <a:p>
            <a:pPr marL="1028700" indent="-1028700" algn="l">
              <a:buFont typeface="+mj-lt"/>
              <a:buAutoNum type="romanUcPeriod"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Understanding the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authority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of Jesus should result in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faith</a:t>
            </a:r>
          </a:p>
          <a:p>
            <a:pPr marL="1028700" indent="-1028700" algn="l">
              <a:buFont typeface="+mj-lt"/>
              <a:buAutoNum type="romanUcPeriod"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Christ’s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authority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works in unison with His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mercy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847948" y="1295400"/>
            <a:ext cx="10315353" cy="68982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 Centurion’s Faith (Mt. 8:5-13)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638800" y="1295400"/>
            <a:ext cx="487680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26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1" b="184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76301" y="457200"/>
            <a:ext cx="10287000" cy="1528020"/>
          </a:xfr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anchor="t">
            <a:normAutofit/>
          </a:bodyPr>
          <a:lstStyle/>
          <a:p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“Just say the word”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47800" y="1295400"/>
            <a:ext cx="388620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876301" y="2362200"/>
            <a:ext cx="10287000" cy="403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28700" indent="-1028700" algn="l">
              <a:buFont typeface="+mj-lt"/>
              <a:buAutoNum type="romanUcPeriod"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 rich should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glory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in his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humiliation</a:t>
            </a:r>
          </a:p>
          <a:p>
            <a:pPr marL="1028700" indent="-1028700" algn="l">
              <a:buFont typeface="+mj-lt"/>
              <a:buAutoNum type="romanUcPeriod"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Understanding the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authority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of Jesus should result in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faith</a:t>
            </a:r>
          </a:p>
          <a:p>
            <a:pPr marL="1028700" indent="-1028700" algn="l">
              <a:buFont typeface="+mj-lt"/>
              <a:buAutoNum type="romanUcPeriod"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Christ’s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authority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works in unison with His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mercy</a:t>
            </a:r>
          </a:p>
          <a:p>
            <a:pPr marL="1028700" indent="-1028700" algn="l">
              <a:buFont typeface="+mj-lt"/>
              <a:buAutoNum type="romanUcPeriod"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God’s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fellowship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was never limited to physical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Israel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847948" y="1295400"/>
            <a:ext cx="10315353" cy="68982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 Centurion’s Faith (Mt. 8:5-13)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638800" y="1295400"/>
            <a:ext cx="487680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81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1999" cy="701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8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WoodType_16x9</Template>
  <TotalTime>1616</TotalTime>
  <Words>141</Words>
  <Application>Microsoft Office PowerPoint</Application>
  <PresentationFormat>Widescreen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Trebuchet MS</vt:lpstr>
      <vt:lpstr>Wingdings 3</vt:lpstr>
      <vt:lpstr>Ion</vt:lpstr>
      <vt:lpstr>Office Theme</vt:lpstr>
      <vt:lpstr>PowerPoint Presentation</vt:lpstr>
      <vt:lpstr>PowerPoint Presentation</vt:lpstr>
      <vt:lpstr>“Just say the word”</vt:lpstr>
      <vt:lpstr>“Just say the word”</vt:lpstr>
      <vt:lpstr>“Just say the word”</vt:lpstr>
      <vt:lpstr>“Just say the word”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Jerome Sasanecki</dc:creator>
  <cp:lastModifiedBy>Jerome Sasanecki</cp:lastModifiedBy>
  <cp:revision>43</cp:revision>
  <dcterms:created xsi:type="dcterms:W3CDTF">2016-03-26T16:03:29Z</dcterms:created>
  <dcterms:modified xsi:type="dcterms:W3CDTF">2017-09-07T17:26:48Z</dcterms:modified>
</cp:coreProperties>
</file>