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278" r:id="rId3"/>
    <p:sldId id="289" r:id="rId4"/>
    <p:sldId id="285" r:id="rId5"/>
    <p:sldId id="286" r:id="rId6"/>
    <p:sldId id="287" r:id="rId7"/>
    <p:sldId id="288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0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2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34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8/20/2017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</a:t>
            </a:r>
            <a:r>
              <a:rPr lang="en-US" sz="3200" kern="0" dirty="0" smtClean="0">
                <a:solidFill>
                  <a:prstClr val="white"/>
                </a:solidFill>
                <a:latin typeface="Trebuchet MS"/>
              </a:rPr>
              <a:t>126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3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716D33-14EB-45BA-B56A-5A09B8E8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BCCD904-3266-4B6C-B707-F23ED6BFE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0B97FE7-D0CB-4ACA-A458-6CF6CA9A1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5" r="9375" b="10139"/>
          <a:stretch/>
        </p:blipFill>
        <p:spPr>
          <a:xfrm>
            <a:off x="0" y="2228850"/>
            <a:ext cx="11049000" cy="4057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DE98CD-B92B-4E9E-BD18-640646E84F95}"/>
              </a:ext>
            </a:extLst>
          </p:cNvPr>
          <p:cNvSpPr/>
          <p:nvPr/>
        </p:nvSpPr>
        <p:spPr>
          <a:xfrm>
            <a:off x="0" y="3333750"/>
            <a:ext cx="11801475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6AF540-664B-4CC9-B5AF-8724A86DCE01}"/>
              </a:ext>
            </a:extLst>
          </p:cNvPr>
          <p:cNvSpPr/>
          <p:nvPr/>
        </p:nvSpPr>
        <p:spPr>
          <a:xfrm>
            <a:off x="0" y="4257675"/>
            <a:ext cx="11801475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F1C003-67E2-4438-8C61-A788E8852CFC}"/>
              </a:ext>
            </a:extLst>
          </p:cNvPr>
          <p:cNvSpPr/>
          <p:nvPr/>
        </p:nvSpPr>
        <p:spPr>
          <a:xfrm>
            <a:off x="-1" y="5334000"/>
            <a:ext cx="11801475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186189BD-A1E8-414F-84FD-D29DA5A4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AF287742-F400-4D0D-B311-E3D1D9084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5" r="9687" b="20001"/>
          <a:stretch/>
        </p:blipFill>
        <p:spPr>
          <a:xfrm>
            <a:off x="0" y="2219325"/>
            <a:ext cx="11010900" cy="3390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A137CD-1515-40F8-98E7-2F9F04CC4748}"/>
              </a:ext>
            </a:extLst>
          </p:cNvPr>
          <p:cNvSpPr/>
          <p:nvPr/>
        </p:nvSpPr>
        <p:spPr>
          <a:xfrm>
            <a:off x="0" y="3333750"/>
            <a:ext cx="11801475" cy="48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318DE6-6E9E-4AE0-B91A-70854442A4AD}"/>
              </a:ext>
            </a:extLst>
          </p:cNvPr>
          <p:cNvSpPr/>
          <p:nvPr/>
        </p:nvSpPr>
        <p:spPr>
          <a:xfrm>
            <a:off x="0" y="3819525"/>
            <a:ext cx="11801475" cy="48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E44000-054D-494B-B82B-19E54A02D1B0}"/>
              </a:ext>
            </a:extLst>
          </p:cNvPr>
          <p:cNvSpPr/>
          <p:nvPr/>
        </p:nvSpPr>
        <p:spPr>
          <a:xfrm>
            <a:off x="-1" y="4305300"/>
            <a:ext cx="118014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A39CDA1-7B01-4C6A-85C8-4F3AFD52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EBA2AA1-6A67-41AC-8115-FA53396EF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8" r="11094" b="21804"/>
          <a:stretch/>
        </p:blipFill>
        <p:spPr>
          <a:xfrm>
            <a:off x="0" y="2219325"/>
            <a:ext cx="10839450" cy="3267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3D1996-EAF5-49CA-90B3-1DB5B0F09CBC}"/>
              </a:ext>
            </a:extLst>
          </p:cNvPr>
          <p:cNvSpPr/>
          <p:nvPr/>
        </p:nvSpPr>
        <p:spPr>
          <a:xfrm>
            <a:off x="0" y="4067175"/>
            <a:ext cx="11801475" cy="48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A8E2A8-7E4E-4197-9848-D67D08943516}"/>
              </a:ext>
            </a:extLst>
          </p:cNvPr>
          <p:cNvSpPr/>
          <p:nvPr/>
        </p:nvSpPr>
        <p:spPr>
          <a:xfrm>
            <a:off x="-1" y="4552950"/>
            <a:ext cx="11801475" cy="48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079761-6F42-4EE2-A007-733C172ABA63}"/>
              </a:ext>
            </a:extLst>
          </p:cNvPr>
          <p:cNvSpPr/>
          <p:nvPr/>
        </p:nvSpPr>
        <p:spPr>
          <a:xfrm>
            <a:off x="-2" y="5095875"/>
            <a:ext cx="11801475" cy="48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11</Words>
  <Application>Microsoft Office PowerPoint</Application>
  <PresentationFormat>Custom</PresentationFormat>
  <Paragraphs>17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Danville Church</cp:lastModifiedBy>
  <cp:revision>27</cp:revision>
  <dcterms:created xsi:type="dcterms:W3CDTF">2017-06-24T20:02:45Z</dcterms:created>
  <dcterms:modified xsi:type="dcterms:W3CDTF">2017-08-20T12:45:50Z</dcterms:modified>
</cp:coreProperties>
</file>