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0" r:id="rId2"/>
  </p:sldMasterIdLst>
  <p:notesMasterIdLst>
    <p:notesMasterId r:id="rId11"/>
  </p:notesMasterIdLst>
  <p:sldIdLst>
    <p:sldId id="278" r:id="rId3"/>
    <p:sldId id="289" r:id="rId4"/>
    <p:sldId id="285" r:id="rId5"/>
    <p:sldId id="286" r:id="rId6"/>
    <p:sldId id="290" r:id="rId7"/>
    <p:sldId id="291" r:id="rId8"/>
    <p:sldId id="292" r:id="rId9"/>
    <p:sldId id="28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8/26/2017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3297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050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229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981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9939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3257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8/26/2017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8/26/2017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8/26/2017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6ABA6A-1DAE-44E1-A557-95685CAE662C}"/>
              </a:ext>
            </a:extLst>
          </p:cNvPr>
          <p:cNvSpPr/>
          <p:nvPr/>
        </p:nvSpPr>
        <p:spPr>
          <a:xfrm>
            <a:off x="4496500" y="388246"/>
            <a:ext cx="7345960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Psalm </a:t>
            </a:r>
            <a:r>
              <a:rPr lang="en-US" sz="3200" kern="0" dirty="0">
                <a:solidFill>
                  <a:prstClr val="white"/>
                </a:solidFill>
                <a:latin typeface="Trebuchet MS"/>
              </a:rPr>
              <a:t>3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" y="0"/>
            <a:ext cx="12191999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9" rIns="91428" bIns="45719" rtlCol="0" anchor="ctr"/>
          <a:lstStyle/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  <a:p>
            <a:pPr algn="ctr" defTabSz="457107"/>
            <a:endParaRPr lang="en-US" sz="4000" dirty="0">
              <a:solidFill>
                <a:prstClr val="white"/>
              </a:solidFill>
              <a:latin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12326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52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070D5F16-64C0-415C-8B03-0FD58D2CC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24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screenshot&#10;&#10;Description generated with high confidence">
            <a:extLst>
              <a:ext uri="{FF2B5EF4-FFF2-40B4-BE49-F238E27FC236}">
                <a16:creationId xmlns:a16="http://schemas.microsoft.com/office/drawing/2014/main" id="{9D18CEE2-B60C-40C4-8CD0-4AC989A51C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0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B26054B6-FCC5-441F-A1FE-98893092CC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14B9FE3-7EE1-454C-811E-815EFC990426}"/>
              </a:ext>
            </a:extLst>
          </p:cNvPr>
          <p:cNvSpPr/>
          <p:nvPr/>
        </p:nvSpPr>
        <p:spPr>
          <a:xfrm>
            <a:off x="645952" y="3917659"/>
            <a:ext cx="8187655" cy="461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040A83-647D-4639-A145-FF235AF91DCA}"/>
              </a:ext>
            </a:extLst>
          </p:cNvPr>
          <p:cNvSpPr/>
          <p:nvPr/>
        </p:nvSpPr>
        <p:spPr>
          <a:xfrm>
            <a:off x="645951" y="4379053"/>
            <a:ext cx="8187655" cy="461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41E800C-11D6-4FD8-9653-FD2D677FCDB6}"/>
              </a:ext>
            </a:extLst>
          </p:cNvPr>
          <p:cNvSpPr/>
          <p:nvPr/>
        </p:nvSpPr>
        <p:spPr>
          <a:xfrm>
            <a:off x="645951" y="4840447"/>
            <a:ext cx="8187655" cy="461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953B899-C476-4571-B24A-D11607163A0F}"/>
              </a:ext>
            </a:extLst>
          </p:cNvPr>
          <p:cNvSpPr/>
          <p:nvPr/>
        </p:nvSpPr>
        <p:spPr>
          <a:xfrm>
            <a:off x="645951" y="5301841"/>
            <a:ext cx="8187655" cy="46139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8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0B93C10A-6871-4D6B-AE8A-38A86CDC5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0A7A5F-9491-4EF3-A917-35F1086BBF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785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12</Words>
  <Application>Microsoft Office PowerPoint</Application>
  <PresentationFormat>Widescreen</PresentationFormat>
  <Paragraphs>18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Adelle-Regular</vt:lpstr>
      <vt:lpstr>Apple Chancery</vt:lpstr>
      <vt:lpstr>Arial</vt:lpstr>
      <vt:lpstr>Calibri</vt:lpstr>
      <vt:lpstr>Trebuchet MS</vt:lpstr>
      <vt:lpstr>1_Default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Jerome Sasanecki</cp:lastModifiedBy>
  <cp:revision>29</cp:revision>
  <dcterms:created xsi:type="dcterms:W3CDTF">2017-06-24T20:02:45Z</dcterms:created>
  <dcterms:modified xsi:type="dcterms:W3CDTF">2017-08-26T13:50:53Z</dcterms:modified>
</cp:coreProperties>
</file>