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0" r:id="rId2"/>
  </p:sldMasterIdLst>
  <p:notesMasterIdLst>
    <p:notesMasterId r:id="rId12"/>
  </p:notesMasterIdLst>
  <p:sldIdLst>
    <p:sldId id="286" r:id="rId3"/>
    <p:sldId id="279" r:id="rId4"/>
    <p:sldId id="287" r:id="rId5"/>
    <p:sldId id="291" r:id="rId6"/>
    <p:sldId id="292" r:id="rId7"/>
    <p:sldId id="293" r:id="rId8"/>
    <p:sldId id="294" r:id="rId9"/>
    <p:sldId id="295" r:id="rId10"/>
    <p:sldId id="29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3741"/>
    <a:srgbClr val="494949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352631-34AA-4A8A-92C8-191B5623D9F2}" type="datetimeFigureOut">
              <a:rPr lang="en-US" smtClean="0"/>
              <a:t>8/26/2017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0A9457-55D6-429D-98A1-A68B90A32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681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1DF57F-E6F7-4A64-B61C-FFF9F13E2C1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054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4344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3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87F3-D9E8-4CBC-9E77-7A5CBBCCD5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337D-73D5-40C5-A890-44BB135B77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806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87F3-D9E8-4CBC-9E77-7A5CBBCCD5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337D-73D5-40C5-A890-44BB135B77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42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5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1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66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21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772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32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88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43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87F3-D9E8-4CBC-9E77-7A5CBBCCD5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337D-73D5-40C5-A890-44BB135B77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1039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3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3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87F3-D9E8-4CBC-9E77-7A5CBBCCD5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337D-73D5-40C5-A890-44BB135B77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401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55" indent="0">
              <a:buNone/>
              <a:defRPr sz="2667" b="1"/>
            </a:lvl2pPr>
            <a:lvl3pPr marL="1219110" indent="0">
              <a:buNone/>
              <a:defRPr sz="2400" b="1"/>
            </a:lvl3pPr>
            <a:lvl4pPr marL="1828664" indent="0">
              <a:buNone/>
              <a:defRPr sz="2133" b="1"/>
            </a:lvl4pPr>
            <a:lvl5pPr marL="2438218" indent="0">
              <a:buNone/>
              <a:defRPr sz="2133" b="1"/>
            </a:lvl5pPr>
            <a:lvl6pPr marL="3047772" indent="0">
              <a:buNone/>
              <a:defRPr sz="2133" b="1"/>
            </a:lvl6pPr>
            <a:lvl7pPr marL="3657327" indent="0">
              <a:buNone/>
              <a:defRPr sz="2133" b="1"/>
            </a:lvl7pPr>
            <a:lvl8pPr marL="4266880" indent="0">
              <a:buNone/>
              <a:defRPr sz="2133" b="1"/>
            </a:lvl8pPr>
            <a:lvl9pPr marL="4876435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55" indent="0">
              <a:buNone/>
              <a:defRPr sz="2667" b="1"/>
            </a:lvl2pPr>
            <a:lvl3pPr marL="1219110" indent="0">
              <a:buNone/>
              <a:defRPr sz="2400" b="1"/>
            </a:lvl3pPr>
            <a:lvl4pPr marL="1828664" indent="0">
              <a:buNone/>
              <a:defRPr sz="2133" b="1"/>
            </a:lvl4pPr>
            <a:lvl5pPr marL="2438218" indent="0">
              <a:buNone/>
              <a:defRPr sz="2133" b="1"/>
            </a:lvl5pPr>
            <a:lvl6pPr marL="3047772" indent="0">
              <a:buNone/>
              <a:defRPr sz="2133" b="1"/>
            </a:lvl6pPr>
            <a:lvl7pPr marL="3657327" indent="0">
              <a:buNone/>
              <a:defRPr sz="2133" b="1"/>
            </a:lvl7pPr>
            <a:lvl8pPr marL="4266880" indent="0">
              <a:buNone/>
              <a:defRPr sz="2133" b="1"/>
            </a:lvl8pPr>
            <a:lvl9pPr marL="4876435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87F3-D9E8-4CBC-9E77-7A5CBBCCD5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337D-73D5-40C5-A890-44BB135B77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8188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87F3-D9E8-4CBC-9E77-7A5CBBCCD5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337D-73D5-40C5-A890-44BB135B77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879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87F3-D9E8-4CBC-9E77-7A5CBBCCD5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337D-73D5-40C5-A890-44BB135B77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7546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55" indent="0">
              <a:buNone/>
              <a:defRPr sz="1600"/>
            </a:lvl2pPr>
            <a:lvl3pPr marL="1219110" indent="0">
              <a:buNone/>
              <a:defRPr sz="1333"/>
            </a:lvl3pPr>
            <a:lvl4pPr marL="1828664" indent="0">
              <a:buNone/>
              <a:defRPr sz="1200"/>
            </a:lvl4pPr>
            <a:lvl5pPr marL="2438218" indent="0">
              <a:buNone/>
              <a:defRPr sz="1200"/>
            </a:lvl5pPr>
            <a:lvl6pPr marL="3047772" indent="0">
              <a:buNone/>
              <a:defRPr sz="1200"/>
            </a:lvl6pPr>
            <a:lvl7pPr marL="3657327" indent="0">
              <a:buNone/>
              <a:defRPr sz="1200"/>
            </a:lvl7pPr>
            <a:lvl8pPr marL="4266880" indent="0">
              <a:buNone/>
              <a:defRPr sz="1200"/>
            </a:lvl8pPr>
            <a:lvl9pPr marL="487643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87F3-D9E8-4CBC-9E77-7A5CBBCCD5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337D-73D5-40C5-A890-44BB135B77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3655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55" indent="0">
              <a:buNone/>
              <a:defRPr sz="3733"/>
            </a:lvl2pPr>
            <a:lvl3pPr marL="1219110" indent="0">
              <a:buNone/>
              <a:defRPr sz="3200"/>
            </a:lvl3pPr>
            <a:lvl4pPr marL="1828664" indent="0">
              <a:buNone/>
              <a:defRPr sz="2667"/>
            </a:lvl4pPr>
            <a:lvl5pPr marL="2438218" indent="0">
              <a:buNone/>
              <a:defRPr sz="2667"/>
            </a:lvl5pPr>
            <a:lvl6pPr marL="3047772" indent="0">
              <a:buNone/>
              <a:defRPr sz="2667"/>
            </a:lvl6pPr>
            <a:lvl7pPr marL="3657327" indent="0">
              <a:buNone/>
              <a:defRPr sz="2667"/>
            </a:lvl7pPr>
            <a:lvl8pPr marL="4266880" indent="0">
              <a:buNone/>
              <a:defRPr sz="2667"/>
            </a:lvl8pPr>
            <a:lvl9pPr marL="4876435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55" indent="0">
              <a:buNone/>
              <a:defRPr sz="1600"/>
            </a:lvl2pPr>
            <a:lvl3pPr marL="1219110" indent="0">
              <a:buNone/>
              <a:defRPr sz="1333"/>
            </a:lvl3pPr>
            <a:lvl4pPr marL="1828664" indent="0">
              <a:buNone/>
              <a:defRPr sz="1200"/>
            </a:lvl4pPr>
            <a:lvl5pPr marL="2438218" indent="0">
              <a:buNone/>
              <a:defRPr sz="1200"/>
            </a:lvl5pPr>
            <a:lvl6pPr marL="3047772" indent="0">
              <a:buNone/>
              <a:defRPr sz="1200"/>
            </a:lvl6pPr>
            <a:lvl7pPr marL="3657327" indent="0">
              <a:buNone/>
              <a:defRPr sz="1200"/>
            </a:lvl7pPr>
            <a:lvl8pPr marL="4266880" indent="0">
              <a:buNone/>
              <a:defRPr sz="1200"/>
            </a:lvl8pPr>
            <a:lvl9pPr marL="487643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87F3-D9E8-4CBC-9E77-7A5CBBCCD5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337D-73D5-40C5-A890-44BB135B77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0427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87F3-D9E8-4CBC-9E77-7A5CBBCCD5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337D-73D5-40C5-A890-44BB135B77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31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625349" y="4305781"/>
            <a:ext cx="3028527" cy="354275"/>
          </a:xfrm>
        </p:spPr>
        <p:txBody>
          <a:bodyPr>
            <a:normAutofit/>
          </a:bodyPr>
          <a:lstStyle>
            <a:lvl1pPr>
              <a:defRPr sz="2133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1421165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7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7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87F3-D9E8-4CBC-9E77-7A5CBBCCD5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337D-73D5-40C5-A890-44BB135B77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820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625349" y="4305781"/>
            <a:ext cx="3028527" cy="354275"/>
          </a:xfrm>
        </p:spPr>
        <p:txBody>
          <a:bodyPr>
            <a:normAutofit/>
          </a:bodyPr>
          <a:lstStyle>
            <a:lvl1pPr>
              <a:defRPr sz="2133"/>
            </a:lvl1pPr>
          </a:lstStyle>
          <a:p>
            <a:pPr lvl="0"/>
            <a:r>
              <a:rPr lang="en-US" dirty="0"/>
              <a:t>Add Your Subtitle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104640" y="1828800"/>
            <a:ext cx="3969173" cy="2316480"/>
          </a:xfrm>
        </p:spPr>
        <p:txBody>
          <a:bodyPr/>
          <a:lstStyle/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202494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53491" y="335769"/>
            <a:ext cx="11391476" cy="4554583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198840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53491" y="335769"/>
            <a:ext cx="11391476" cy="4554583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446433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5166123" y="5161285"/>
            <a:ext cx="1983620" cy="1214121"/>
          </a:xfrm>
        </p:spPr>
        <p:txBody>
          <a:bodyPr>
            <a:normAutofit/>
          </a:bodyPr>
          <a:lstStyle>
            <a:lvl1pPr>
              <a:defRPr sz="2133"/>
            </a:lvl1pPr>
          </a:lstStyle>
          <a:p>
            <a:r>
              <a:rPr lang="en-US" dirty="0"/>
              <a:t>Add Your Title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53491" y="335769"/>
            <a:ext cx="11391476" cy="4554583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4190216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02323" y="561832"/>
            <a:ext cx="10880084" cy="4486813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609555" indent="0">
              <a:buNone/>
              <a:defRPr/>
            </a:lvl2pPr>
            <a:lvl3pPr marL="1219110" indent="0">
              <a:buFont typeface="Arial"/>
              <a:buNone/>
              <a:defRPr/>
            </a:lvl3pPr>
            <a:lvl4pPr marL="1828664" indent="0">
              <a:buFont typeface="Arial"/>
              <a:buNone/>
              <a:defRPr/>
            </a:lvl4pPr>
            <a:lvl5pPr marL="2438218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702733" y="5361520"/>
            <a:ext cx="10879667" cy="990253"/>
          </a:xfrm>
        </p:spPr>
        <p:txBody>
          <a:bodyPr>
            <a:normAutofit/>
          </a:bodyPr>
          <a:lstStyle>
            <a:lvl1pPr>
              <a:defRPr sz="1867" baseline="0"/>
            </a:lvl1pPr>
          </a:lstStyle>
          <a:p>
            <a:pPr lvl="0"/>
            <a:r>
              <a:rPr lang="en-US" dirty="0"/>
              <a:t>Add Verse Here</a:t>
            </a:r>
          </a:p>
        </p:txBody>
      </p:sp>
    </p:spTree>
    <p:extLst>
      <p:ext uri="{BB962C8B-B14F-4D97-AF65-F5344CB8AC3E}">
        <p14:creationId xmlns:p14="http://schemas.microsoft.com/office/powerpoint/2010/main" val="2974537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02323" y="561829"/>
            <a:ext cx="10880084" cy="5805547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609555" indent="0">
              <a:buNone/>
              <a:defRPr/>
            </a:lvl2pPr>
            <a:lvl3pPr marL="1219110" indent="0">
              <a:buFont typeface="Arial"/>
              <a:buNone/>
              <a:defRPr/>
            </a:lvl3pPr>
            <a:lvl4pPr marL="1828664" indent="0">
              <a:buFont typeface="Arial"/>
              <a:buNone/>
              <a:defRPr/>
            </a:lvl4pPr>
            <a:lvl5pPr marL="2438218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989762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8/26/2017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493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68579" tIns="34289" rIns="68579" bIns="34289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68579" tIns="34289" rIns="68579" bIns="34289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78"/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457178"/>
              <a:t>8/26/2017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78"/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78"/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457178"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2138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ctr" defTabSz="121911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1219110" rtl="0" eaLnBrk="1" latinLnBrk="0" hangingPunct="1">
        <a:spcBef>
          <a:spcPct val="20000"/>
        </a:spcBef>
        <a:buFont typeface="Arial"/>
        <a:buNone/>
        <a:defRPr sz="4000" kern="1200">
          <a:solidFill>
            <a:schemeClr val="tx1"/>
          </a:solidFill>
          <a:latin typeface="+mn-lt"/>
          <a:ea typeface="+mn-ea"/>
          <a:cs typeface="Apple Chancery"/>
        </a:defRPr>
      </a:lvl1pPr>
      <a:lvl2pPr marL="1219110" indent="-609555" algn="ctr" defTabSz="1219110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Apple Chancery"/>
        </a:defRPr>
      </a:lvl2pPr>
      <a:lvl3pPr marL="1219110" indent="0" algn="ctr" defTabSz="1219110" rtl="0" eaLnBrk="1" latinLnBrk="0" hangingPunct="1">
        <a:spcBef>
          <a:spcPct val="20000"/>
        </a:spcBef>
        <a:buFont typeface="Arial" pitchFamily="34" charset="0"/>
        <a:buNone/>
        <a:defRPr sz="4000" kern="1200">
          <a:solidFill>
            <a:schemeClr val="tx1"/>
          </a:solidFill>
          <a:latin typeface="+mn-lt"/>
          <a:ea typeface="+mn-ea"/>
          <a:cs typeface="Apple Chancery"/>
        </a:defRPr>
      </a:lvl3pPr>
      <a:lvl4pPr marL="1828664" indent="0" algn="ctr" defTabSz="1219110" rtl="0" eaLnBrk="1" latinLnBrk="0" hangingPunct="1">
        <a:spcBef>
          <a:spcPct val="20000"/>
        </a:spcBef>
        <a:buFont typeface="Arial" pitchFamily="34" charset="0"/>
        <a:buNone/>
        <a:defRPr sz="4000" kern="1200">
          <a:solidFill>
            <a:schemeClr val="tx1"/>
          </a:solidFill>
          <a:latin typeface="+mn-lt"/>
          <a:ea typeface="+mn-ea"/>
          <a:cs typeface="Apple Chancery"/>
        </a:defRPr>
      </a:lvl4pPr>
      <a:lvl5pPr marL="2438218" indent="0" algn="ctr" defTabSz="1219110" rtl="0" eaLnBrk="1" latinLnBrk="0" hangingPunct="1">
        <a:spcBef>
          <a:spcPct val="20000"/>
        </a:spcBef>
        <a:buFont typeface="Arial" pitchFamily="34" charset="0"/>
        <a:buNone/>
        <a:defRPr sz="4000" kern="1200">
          <a:solidFill>
            <a:schemeClr val="tx1"/>
          </a:solidFill>
          <a:latin typeface="+mn-lt"/>
          <a:ea typeface="+mn-ea"/>
          <a:cs typeface="Apple Chancery"/>
        </a:defRPr>
      </a:lvl5pPr>
      <a:lvl6pPr marL="3352548" indent="-304776" algn="l" defTabSz="121911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104" indent="-304776" algn="l" defTabSz="121911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658" indent="-304776" algn="l" defTabSz="121911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212" indent="-304776" algn="l" defTabSz="121911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55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10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64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18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772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327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880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435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68579" tIns="34289" rIns="68579" bIns="3428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68579" tIns="34289" rIns="68579" bIns="342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78"/>
            <a:fld id="{F82087F3-D9E8-4CBC-9E77-7A5CBBCCD5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178"/>
              <a:t>8/26/2017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7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78"/>
            <a:fld id="{8097337D-73D5-40C5-A890-44BB135B77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17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909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ctr" defTabSz="121911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67" indent="-457167" algn="l" defTabSz="121911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26" indent="-380972" algn="l" defTabSz="121911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887" indent="-304776" algn="l" defTabSz="121911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440" indent="-304776" algn="l" defTabSz="121911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2994" indent="-304776" algn="l" defTabSz="121911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548" indent="-304776" algn="l" defTabSz="12191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104" indent="-304776" algn="l" defTabSz="12191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658" indent="-304776" algn="l" defTabSz="12191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212" indent="-304776" algn="l" defTabSz="12191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55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10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64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18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772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327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880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435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63E5280-D89F-42CD-B8B7-D68598FA230D}"/>
              </a:ext>
            </a:extLst>
          </p:cNvPr>
          <p:cNvSpPr/>
          <p:nvPr/>
        </p:nvSpPr>
        <p:spPr>
          <a:xfrm>
            <a:off x="3942826" y="388246"/>
            <a:ext cx="7899634" cy="57045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91428" tIns="45719" rIns="91428" bIns="45719"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1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Scripture Reading: 1 John 1:5-2:2</a:t>
            </a:r>
          </a:p>
        </p:txBody>
      </p:sp>
    </p:spTree>
    <p:extLst>
      <p:ext uri="{BB962C8B-B14F-4D97-AF65-F5344CB8AC3E}">
        <p14:creationId xmlns:p14="http://schemas.microsoft.com/office/powerpoint/2010/main" val="876149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9096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DC3836AC-F4BD-435B-93C3-659381249A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481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ky&#10;&#10;Description generated with very high confidence">
            <a:extLst>
              <a:ext uri="{FF2B5EF4-FFF2-40B4-BE49-F238E27FC236}">
                <a16:creationId xmlns:a16="http://schemas.microsoft.com/office/drawing/2014/main" id="{83D048A3-5208-4A43-B9DE-2E1E5A6CD8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B60E970-9FC8-4826-BE15-99F6E2928F1D}"/>
              </a:ext>
            </a:extLst>
          </p:cNvPr>
          <p:cNvSpPr/>
          <p:nvPr/>
        </p:nvSpPr>
        <p:spPr>
          <a:xfrm>
            <a:off x="5721292" y="2978092"/>
            <a:ext cx="6342077" cy="453005"/>
          </a:xfrm>
          <a:prstGeom prst="rect">
            <a:avLst/>
          </a:prstGeom>
          <a:solidFill>
            <a:srgbClr val="373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0A9720-836E-47EE-BCE0-9713D97E68A8}"/>
              </a:ext>
            </a:extLst>
          </p:cNvPr>
          <p:cNvSpPr/>
          <p:nvPr/>
        </p:nvSpPr>
        <p:spPr>
          <a:xfrm>
            <a:off x="5721292" y="3429000"/>
            <a:ext cx="6342077" cy="980630"/>
          </a:xfrm>
          <a:prstGeom prst="rect">
            <a:avLst/>
          </a:prstGeom>
          <a:solidFill>
            <a:srgbClr val="373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43CB256-5557-4261-8E5D-7A23EAEE7605}"/>
              </a:ext>
            </a:extLst>
          </p:cNvPr>
          <p:cNvSpPr/>
          <p:nvPr/>
        </p:nvSpPr>
        <p:spPr>
          <a:xfrm>
            <a:off x="5721292" y="4407533"/>
            <a:ext cx="6342077" cy="453005"/>
          </a:xfrm>
          <a:prstGeom prst="rect">
            <a:avLst/>
          </a:prstGeom>
          <a:solidFill>
            <a:srgbClr val="373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531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ky&#10;&#10;Description generated with very high confidence">
            <a:extLst>
              <a:ext uri="{FF2B5EF4-FFF2-40B4-BE49-F238E27FC236}">
                <a16:creationId xmlns:a16="http://schemas.microsoft.com/office/drawing/2014/main" id="{A8A7AE2B-77BD-4B6D-B503-08E5160251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A37FC8A-C87B-4FF3-8DBD-034AABA2A7F5}"/>
              </a:ext>
            </a:extLst>
          </p:cNvPr>
          <p:cNvSpPr/>
          <p:nvPr/>
        </p:nvSpPr>
        <p:spPr>
          <a:xfrm>
            <a:off x="5626842" y="1892776"/>
            <a:ext cx="6342077" cy="453005"/>
          </a:xfrm>
          <a:prstGeom prst="rect">
            <a:avLst/>
          </a:prstGeom>
          <a:solidFill>
            <a:srgbClr val="373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547445-3563-4458-900D-5C20935DED18}"/>
              </a:ext>
            </a:extLst>
          </p:cNvPr>
          <p:cNvSpPr/>
          <p:nvPr/>
        </p:nvSpPr>
        <p:spPr>
          <a:xfrm>
            <a:off x="5626843" y="2345781"/>
            <a:ext cx="6342077" cy="453005"/>
          </a:xfrm>
          <a:prstGeom prst="rect">
            <a:avLst/>
          </a:prstGeom>
          <a:solidFill>
            <a:srgbClr val="373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5C1ABD-9FAB-4132-AAD0-6656A122BEBC}"/>
              </a:ext>
            </a:extLst>
          </p:cNvPr>
          <p:cNvSpPr/>
          <p:nvPr/>
        </p:nvSpPr>
        <p:spPr>
          <a:xfrm>
            <a:off x="5626843" y="2798786"/>
            <a:ext cx="6342077" cy="453005"/>
          </a:xfrm>
          <a:prstGeom prst="rect">
            <a:avLst/>
          </a:prstGeom>
          <a:solidFill>
            <a:srgbClr val="373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4308592-4215-4ADF-917A-465EDF1326F2}"/>
              </a:ext>
            </a:extLst>
          </p:cNvPr>
          <p:cNvSpPr/>
          <p:nvPr/>
        </p:nvSpPr>
        <p:spPr>
          <a:xfrm>
            <a:off x="5626843" y="3251791"/>
            <a:ext cx="6342077" cy="453005"/>
          </a:xfrm>
          <a:prstGeom prst="rect">
            <a:avLst/>
          </a:prstGeom>
          <a:solidFill>
            <a:srgbClr val="373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115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ky&#10;&#10;Description generated with very high confidence">
            <a:extLst>
              <a:ext uri="{FF2B5EF4-FFF2-40B4-BE49-F238E27FC236}">
                <a16:creationId xmlns:a16="http://schemas.microsoft.com/office/drawing/2014/main" id="{CFD683F2-900C-4391-A68B-737A357977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A42E921-69D6-4B41-8616-0C694629C123}"/>
              </a:ext>
            </a:extLst>
          </p:cNvPr>
          <p:cNvSpPr/>
          <p:nvPr/>
        </p:nvSpPr>
        <p:spPr>
          <a:xfrm>
            <a:off x="5687734" y="2583809"/>
            <a:ext cx="6342077" cy="453005"/>
          </a:xfrm>
          <a:prstGeom prst="rect">
            <a:avLst/>
          </a:prstGeom>
          <a:solidFill>
            <a:srgbClr val="373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E684964-C96E-4703-BC77-4798BC1197B1}"/>
              </a:ext>
            </a:extLst>
          </p:cNvPr>
          <p:cNvSpPr/>
          <p:nvPr/>
        </p:nvSpPr>
        <p:spPr>
          <a:xfrm>
            <a:off x="5687734" y="3036814"/>
            <a:ext cx="6342077" cy="453005"/>
          </a:xfrm>
          <a:prstGeom prst="rect">
            <a:avLst/>
          </a:prstGeom>
          <a:solidFill>
            <a:srgbClr val="373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C722914-E4EE-4E78-A2D9-752583B6440C}"/>
              </a:ext>
            </a:extLst>
          </p:cNvPr>
          <p:cNvSpPr/>
          <p:nvPr/>
        </p:nvSpPr>
        <p:spPr>
          <a:xfrm>
            <a:off x="5687735" y="3489819"/>
            <a:ext cx="6342077" cy="453005"/>
          </a:xfrm>
          <a:prstGeom prst="rect">
            <a:avLst/>
          </a:prstGeom>
          <a:solidFill>
            <a:srgbClr val="373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B5C5F6D-18A8-48F6-9D8C-DD06CB92DB5D}"/>
              </a:ext>
            </a:extLst>
          </p:cNvPr>
          <p:cNvSpPr/>
          <p:nvPr/>
        </p:nvSpPr>
        <p:spPr>
          <a:xfrm>
            <a:off x="5687733" y="3942824"/>
            <a:ext cx="6342077" cy="1098959"/>
          </a:xfrm>
          <a:prstGeom prst="rect">
            <a:avLst/>
          </a:prstGeom>
          <a:solidFill>
            <a:srgbClr val="373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16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ky&#10;&#10;Description generated with very high confidence">
            <a:extLst>
              <a:ext uri="{FF2B5EF4-FFF2-40B4-BE49-F238E27FC236}">
                <a16:creationId xmlns:a16="http://schemas.microsoft.com/office/drawing/2014/main" id="{47DD8A2A-B045-4679-AEC9-E0D8ACFDCD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3E1FD9F-1C90-4741-8098-0CC4FB73CCA9}"/>
              </a:ext>
            </a:extLst>
          </p:cNvPr>
          <p:cNvSpPr/>
          <p:nvPr/>
        </p:nvSpPr>
        <p:spPr>
          <a:xfrm>
            <a:off x="5335399" y="2600587"/>
            <a:ext cx="6342077" cy="453005"/>
          </a:xfrm>
          <a:prstGeom prst="rect">
            <a:avLst/>
          </a:prstGeom>
          <a:solidFill>
            <a:srgbClr val="373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7FD461-CBE5-48E8-A830-2F6381DB16CA}"/>
              </a:ext>
            </a:extLst>
          </p:cNvPr>
          <p:cNvSpPr/>
          <p:nvPr/>
        </p:nvSpPr>
        <p:spPr>
          <a:xfrm>
            <a:off x="5335398" y="3053592"/>
            <a:ext cx="6342077" cy="453005"/>
          </a:xfrm>
          <a:prstGeom prst="rect">
            <a:avLst/>
          </a:prstGeom>
          <a:solidFill>
            <a:srgbClr val="373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08F005-532B-4B6F-A92E-8AB44E6FC1C1}"/>
              </a:ext>
            </a:extLst>
          </p:cNvPr>
          <p:cNvSpPr/>
          <p:nvPr/>
        </p:nvSpPr>
        <p:spPr>
          <a:xfrm>
            <a:off x="5335398" y="3506597"/>
            <a:ext cx="6342077" cy="453005"/>
          </a:xfrm>
          <a:prstGeom prst="rect">
            <a:avLst/>
          </a:prstGeom>
          <a:solidFill>
            <a:srgbClr val="373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61EB657-1994-49D3-B859-BF62C7485577}"/>
              </a:ext>
            </a:extLst>
          </p:cNvPr>
          <p:cNvSpPr/>
          <p:nvPr/>
        </p:nvSpPr>
        <p:spPr>
          <a:xfrm>
            <a:off x="5335395" y="3923948"/>
            <a:ext cx="6342077" cy="453005"/>
          </a:xfrm>
          <a:prstGeom prst="rect">
            <a:avLst/>
          </a:prstGeom>
          <a:solidFill>
            <a:srgbClr val="373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B07103-16D0-4CA7-9BC8-B512508B2559}"/>
              </a:ext>
            </a:extLst>
          </p:cNvPr>
          <p:cNvSpPr/>
          <p:nvPr/>
        </p:nvSpPr>
        <p:spPr>
          <a:xfrm>
            <a:off x="5335396" y="4418899"/>
            <a:ext cx="6342077" cy="453005"/>
          </a:xfrm>
          <a:prstGeom prst="rect">
            <a:avLst/>
          </a:prstGeom>
          <a:solidFill>
            <a:srgbClr val="373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DA7C239-8E08-44FF-9E9D-3080E3F06053}"/>
              </a:ext>
            </a:extLst>
          </p:cNvPr>
          <p:cNvSpPr/>
          <p:nvPr/>
        </p:nvSpPr>
        <p:spPr>
          <a:xfrm>
            <a:off x="5335396" y="4955796"/>
            <a:ext cx="6342077" cy="453005"/>
          </a:xfrm>
          <a:prstGeom prst="rect">
            <a:avLst/>
          </a:prstGeom>
          <a:solidFill>
            <a:srgbClr val="373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5B22644-6318-4729-B1E6-AFA3CB46F02F}"/>
              </a:ext>
            </a:extLst>
          </p:cNvPr>
          <p:cNvSpPr/>
          <p:nvPr/>
        </p:nvSpPr>
        <p:spPr>
          <a:xfrm>
            <a:off x="5335396" y="5492693"/>
            <a:ext cx="6467914" cy="453005"/>
          </a:xfrm>
          <a:prstGeom prst="rect">
            <a:avLst/>
          </a:prstGeom>
          <a:solidFill>
            <a:srgbClr val="373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E7A80DF-93AB-4951-9EBA-D605B25EB423}"/>
              </a:ext>
            </a:extLst>
          </p:cNvPr>
          <p:cNvSpPr/>
          <p:nvPr/>
        </p:nvSpPr>
        <p:spPr>
          <a:xfrm>
            <a:off x="5335396" y="6029590"/>
            <a:ext cx="6342077" cy="453005"/>
          </a:xfrm>
          <a:prstGeom prst="rect">
            <a:avLst/>
          </a:prstGeom>
          <a:solidFill>
            <a:srgbClr val="373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645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4EBECEFB-500B-4ECA-A25D-FA10FD3531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829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0504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1070</TotalTime>
  <Words>7</Words>
  <Application>Microsoft Office PowerPoint</Application>
  <PresentationFormat>Widescreen</PresentationFormat>
  <Paragraphs>2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Adelle-Regular</vt:lpstr>
      <vt:lpstr>Apple Chancery</vt:lpstr>
      <vt:lpstr>Arial</vt:lpstr>
      <vt:lpstr>Calibri</vt:lpstr>
      <vt:lpstr>Trebuchet MS</vt:lpstr>
      <vt:lpstr>1_Default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EVANGELISM</dc:title>
  <dc:creator>Jerome Sasanecki</dc:creator>
  <cp:lastModifiedBy>Jerome Sasanecki</cp:lastModifiedBy>
  <cp:revision>57</cp:revision>
  <dcterms:created xsi:type="dcterms:W3CDTF">2017-06-24T20:02:45Z</dcterms:created>
  <dcterms:modified xsi:type="dcterms:W3CDTF">2017-08-26T14:54:45Z</dcterms:modified>
</cp:coreProperties>
</file>