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9"/>
  </p:notesMasterIdLst>
  <p:sldIdLst>
    <p:sldId id="286" r:id="rId3"/>
    <p:sldId id="279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8/19/2017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8/19/2017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5280-D89F-42CD-B8B7-D68598FA230D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Corinthians 3:10-15</a:t>
            </a:r>
          </a:p>
        </p:txBody>
      </p:sp>
    </p:spTree>
    <p:extLst>
      <p:ext uri="{BB962C8B-B14F-4D97-AF65-F5344CB8AC3E}">
        <p14:creationId xmlns:p14="http://schemas.microsoft.com/office/powerpoint/2010/main" val="876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69AC6-DEA7-40BC-A047-7D7CF35D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F5C0169-D56A-48C6-8ECE-8260DCF9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233567-C8A3-499C-BAA0-AEE4B47E93BC}"/>
              </a:ext>
            </a:extLst>
          </p:cNvPr>
          <p:cNvSpPr/>
          <p:nvPr/>
        </p:nvSpPr>
        <p:spPr>
          <a:xfrm>
            <a:off x="5335398" y="1828799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C353E-88F0-4145-A38A-7889F7B35EE2}"/>
              </a:ext>
            </a:extLst>
          </p:cNvPr>
          <p:cNvSpPr/>
          <p:nvPr/>
        </p:nvSpPr>
        <p:spPr>
          <a:xfrm>
            <a:off x="5335398" y="2878821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048F4F-9B4C-480E-95B9-D7A80C4996C8}"/>
              </a:ext>
            </a:extLst>
          </p:cNvPr>
          <p:cNvSpPr/>
          <p:nvPr/>
        </p:nvSpPr>
        <p:spPr>
          <a:xfrm>
            <a:off x="5335398" y="3700942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C0169-D56A-48C6-8ECE-8260DCF94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9CC3C7-473A-4FBF-B44F-520F4207D10C}"/>
              </a:ext>
            </a:extLst>
          </p:cNvPr>
          <p:cNvSpPr/>
          <p:nvPr/>
        </p:nvSpPr>
        <p:spPr>
          <a:xfrm>
            <a:off x="5427677" y="1627463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861F4-D36D-4915-9AB3-7C22B645D519}"/>
              </a:ext>
            </a:extLst>
          </p:cNvPr>
          <p:cNvSpPr/>
          <p:nvPr/>
        </p:nvSpPr>
        <p:spPr>
          <a:xfrm>
            <a:off x="5427677" y="2449584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BC384-3424-4B4B-8021-A5C625E923B8}"/>
              </a:ext>
            </a:extLst>
          </p:cNvPr>
          <p:cNvSpPr/>
          <p:nvPr/>
        </p:nvSpPr>
        <p:spPr>
          <a:xfrm>
            <a:off x="5427677" y="3271705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A77BC-9C4D-4983-9988-2A08F5288516}"/>
              </a:ext>
            </a:extLst>
          </p:cNvPr>
          <p:cNvSpPr/>
          <p:nvPr/>
        </p:nvSpPr>
        <p:spPr>
          <a:xfrm>
            <a:off x="5427677" y="4093826"/>
            <a:ext cx="6266576" cy="123318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D29D-2E00-4E8B-B7BA-5E8242304228}"/>
              </a:ext>
            </a:extLst>
          </p:cNvPr>
          <p:cNvSpPr/>
          <p:nvPr/>
        </p:nvSpPr>
        <p:spPr>
          <a:xfrm>
            <a:off x="5427677" y="5327007"/>
            <a:ext cx="6266576" cy="822121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7</Words>
  <Application>Microsoft Office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55</cp:revision>
  <dcterms:created xsi:type="dcterms:W3CDTF">2017-06-24T20:02:45Z</dcterms:created>
  <dcterms:modified xsi:type="dcterms:W3CDTF">2017-08-19T20:32:30Z</dcterms:modified>
</cp:coreProperties>
</file>