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9"/>
  </p:notesMasterIdLst>
  <p:sldIdLst>
    <p:sldId id="278" r:id="rId4"/>
    <p:sldId id="279" r:id="rId5"/>
    <p:sldId id="256" r:id="rId6"/>
    <p:sldId id="261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0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5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A9457-55D6-429D-98A1-A68B90A323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58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74871-99AC-40F6-BEDA-2234B2749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1D0638-578C-4419-A521-6C6193C32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5A3550-39F3-4709-AE79-1708132C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1CA603-BA69-48CB-BEC3-BB26D6F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0A3221-4DCE-4F11-A180-CF4E8310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79949-4BFE-48BD-BD14-FD9B129F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066D50-444B-4E53-9DF5-2E0FCC072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6F42FA-5E04-4B07-B362-CB4B0E71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5949AC-4DB5-4E8F-9E18-274E0855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FFCD2-B32E-4F22-B710-764037D6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3AA5CFE-17E1-4F01-AC39-E75AAE9F2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399B7C-506E-4E7A-AA56-39399AF66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4A2994-8BE0-446B-9918-7BF368E5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279882-8785-4352-B5F1-DC515F96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15216-65A8-4B23-8042-BF362809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80357-12D1-4438-A5ED-75A7045A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88EF03-2AA0-48DD-81E6-88BAA89E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2B6EE6-AFE0-4F25-A4DC-D5553F0F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974D3-DDA0-4208-9B5D-8FEAA001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4F600-EC9C-49C9-9C7B-5DEDDAB6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1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7/2/2017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9B632-CFEF-44E4-B354-66C3EF64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3CC087-D826-49FC-989A-F8935AE8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3A3A9-1A60-4772-ABB9-5430C63C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A07898-30CD-4690-967E-FFC6631F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8C829-B32D-4A21-BC37-274A986E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3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37021-2FA4-45F1-9B88-036DD024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043F1F-10F0-4625-B895-DD2BB324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CEEC82-0B92-45C7-8590-374B3042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8C4144-F8DE-4A2B-8114-5DE74868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CE8723-1C2E-4D5E-9AD0-C6974F58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B308F5-0BF9-41F5-B9CB-34E86C59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66000-9940-4D5F-800E-CF14F568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D0F953-589F-49ED-B6E2-2EF5399E1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CBF4B4-C986-4287-9C02-DF003974A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F29584-8401-4E63-BA0E-40B1D9D6B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214B7A-45FA-4A25-BC4A-DBCCF5F8E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BC62F3-D0A4-46FB-A513-4737E131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EF8C16-98CC-45F2-8E01-B8329D94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AFA588-45F5-4BEF-A5F3-002ABAED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3784B-4C8E-4CB4-A988-E603B3E9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D46776-5C8F-439D-B472-DA64AFD5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A0A029-F13A-4402-AA29-5A8B5D75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DA3E1D-3A9D-4524-912E-161F0CE6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42E765-DAB7-4F2F-9662-3C5CD0A8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3A6FD7-DC93-4F33-ADEA-CD088667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506E55-AF23-459D-B5EF-CD570CD2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5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657CB-88F6-44C4-8C1A-45DD8F86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DAAA2C-D205-41D1-BC3A-A6C517175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F910C-A6AC-41DB-B680-6AD3B5ED4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35F1C2-4C6C-4B00-B41D-7D7D4EAA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38488E-79F1-4194-8409-2610BBC0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2C99A9-FFD0-4BDC-82CD-673C568B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AAC46-3BFE-4AE3-863E-3CE8011B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CD7B7E-2ACD-437A-AE07-34EB069A7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F39BBE-38A4-4751-9069-EC89002B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414286-6338-4273-8282-51CFEECB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446836-C928-4256-A276-31A340B4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1234C-E7AD-44F7-B0D6-CE705945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0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254C21-E1B8-4B67-9C0D-3EE327A6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8F6300-A578-4D47-A673-C193B9064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848DC-969B-4951-950A-751CA2C87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412D-2EF2-403C-8524-70BC74B9EF65}" type="datetimeFigureOut">
              <a:rPr lang="en-US" smtClean="0"/>
              <a:t>7/2/2017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30F330-BB57-4059-A30B-B90D9803C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E2A84-B59F-4F2A-93AB-1FFC1B912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7/2/2017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7/2/2017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r>
              <a:rPr lang="en-US" sz="4000" dirty="0">
                <a:solidFill>
                  <a:prstClr val="white"/>
                </a:solidFill>
                <a:latin typeface="Trebuchet MS"/>
              </a:rPr>
              <a:t>Scripture Reading: </a:t>
            </a: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r>
              <a:rPr lang="en-US" sz="5867" dirty="0">
                <a:solidFill>
                  <a:prstClr val="white"/>
                </a:solidFill>
                <a:latin typeface="Trebuchet MS"/>
              </a:rPr>
              <a:t>John 4:7-26</a:t>
            </a: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xmlns="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2846144"/>
            <a:ext cx="10883900" cy="27200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2385D-45B1-4DD2-8B5F-466F9F80A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3118212"/>
            <a:ext cx="9832583" cy="171671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eorgia" panose="02040502050405020303" pitchFamily="18" charset="0"/>
              </a:rPr>
              <a:t>EVANGELISM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A1B7E5-3D0B-4408-9412-79AD6BF0C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" y="4862356"/>
            <a:ext cx="9832583" cy="4769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eorgia" panose="02040502050405020303" pitchFamily="18" charset="0"/>
              </a:rPr>
              <a:t>looking to Jesus</a:t>
            </a:r>
          </a:p>
        </p:txBody>
      </p:sp>
    </p:spTree>
    <p:extLst>
      <p:ext uri="{BB962C8B-B14F-4D97-AF65-F5344CB8AC3E}">
        <p14:creationId xmlns:p14="http://schemas.microsoft.com/office/powerpoint/2010/main" val="36197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 useBgFill="1">
        <p:nvSpPr>
          <p:cNvPr id="41" name="Rectangle 4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3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7" name="Content Placeholder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49" r="2" b="14434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xmlns="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1" r="-2" b="20064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Georgia" panose="02040502050405020303" pitchFamily="18" charset="0"/>
              </a:rPr>
              <a:t>EVANGELISM: looking to Jesus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139960" y="2015405"/>
            <a:ext cx="6244062" cy="44273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Take time for the individual</a:t>
            </a:r>
          </a:p>
          <a:p>
            <a:pPr marL="91440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Ignore social constructs</a:t>
            </a:r>
          </a:p>
          <a:p>
            <a:pPr marL="91440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Take the initiative</a:t>
            </a:r>
          </a:p>
          <a:p>
            <a:pPr marL="91440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Keep it simple</a:t>
            </a:r>
          </a:p>
          <a:p>
            <a:pPr marL="91440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Start where they are</a:t>
            </a:r>
          </a:p>
          <a:p>
            <a:pPr marL="91440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Remember, God’s word saves</a:t>
            </a:r>
          </a:p>
          <a:p>
            <a:pPr marL="914400" indent="-857250">
              <a:buFont typeface="+mj-lt"/>
              <a:buAutoNum type="romanUcPeriod"/>
            </a:pPr>
            <a:r>
              <a:rPr lang="en-US" sz="3200" dirty="0">
                <a:solidFill>
                  <a:schemeClr val="bg1"/>
                </a:solidFill>
                <a:latin typeface="Georgia" panose="02040502050405020303" pitchFamily="18" charset="0"/>
              </a:rPr>
              <a:t>Give them hope!</a:t>
            </a:r>
          </a:p>
        </p:txBody>
      </p:sp>
    </p:spTree>
    <p:extLst>
      <p:ext uri="{BB962C8B-B14F-4D97-AF65-F5344CB8AC3E}">
        <p14:creationId xmlns:p14="http://schemas.microsoft.com/office/powerpoint/2010/main" val="323639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</TotalTime>
  <Words>46</Words>
  <Application>Microsoft Office PowerPoint</Application>
  <PresentationFormat>Custom</PresentationFormat>
  <Paragraphs>24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1_Default</vt:lpstr>
      <vt:lpstr>1_Office Theme</vt:lpstr>
      <vt:lpstr>PowerPoint Presentation</vt:lpstr>
      <vt:lpstr>PowerPoint Presentation</vt:lpstr>
      <vt:lpstr>EVANGELISM</vt:lpstr>
      <vt:lpstr>EVANGELISM: looking to Jesus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Danville Church</cp:lastModifiedBy>
  <cp:revision>17</cp:revision>
  <dcterms:created xsi:type="dcterms:W3CDTF">2017-06-24T20:02:45Z</dcterms:created>
  <dcterms:modified xsi:type="dcterms:W3CDTF">2017-07-02T15:16:15Z</dcterms:modified>
</cp:coreProperties>
</file>