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28"/>
  </p:notesMasterIdLst>
  <p:sldIdLst>
    <p:sldId id="278" r:id="rId4"/>
    <p:sldId id="279" r:id="rId5"/>
    <p:sldId id="256" r:id="rId6"/>
    <p:sldId id="257" r:id="rId7"/>
    <p:sldId id="259" r:id="rId8"/>
    <p:sldId id="258" r:id="rId9"/>
    <p:sldId id="260" r:id="rId10"/>
    <p:sldId id="261" r:id="rId11"/>
    <p:sldId id="263" r:id="rId12"/>
    <p:sldId id="264" r:id="rId13"/>
    <p:sldId id="266" r:id="rId14"/>
    <p:sldId id="267" r:id="rId15"/>
    <p:sldId id="265" r:id="rId16"/>
    <p:sldId id="268" r:id="rId17"/>
    <p:sldId id="270" r:id="rId18"/>
    <p:sldId id="271" r:id="rId19"/>
    <p:sldId id="269" r:id="rId20"/>
    <p:sldId id="272" r:id="rId21"/>
    <p:sldId id="273" r:id="rId22"/>
    <p:sldId id="274" r:id="rId23"/>
    <p:sldId id="275" r:id="rId24"/>
    <p:sldId id="276" r:id="rId25"/>
    <p:sldId id="277"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52631-34AA-4A8A-92C8-191B5623D9F2}" type="datetimeFigureOut">
              <a:rPr lang="en-US" smtClean="0"/>
              <a:t>6/25/2017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A9457-55D6-429D-98A1-A68B90A323EA}" type="slidenum">
              <a:rPr lang="en-US" smtClean="0"/>
              <a:t>‹#›</a:t>
            </a:fld>
            <a:endParaRPr lang="en-US"/>
          </a:p>
        </p:txBody>
      </p:sp>
    </p:spTree>
    <p:extLst>
      <p:ext uri="{BB962C8B-B14F-4D97-AF65-F5344CB8AC3E}">
        <p14:creationId xmlns:p14="http://schemas.microsoft.com/office/powerpoint/2010/main" val="256868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DF57F-E6F7-4A64-B61C-FFF9F13E2C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00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4871-99AC-40F6-BEDA-2234B2749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1D0638-578C-4419-A521-6C6193C32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5A3550-39F3-4709-AE79-1708132CF652}"/>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5" name="Footer Placeholder 4">
            <a:extLst>
              <a:ext uri="{FF2B5EF4-FFF2-40B4-BE49-F238E27FC236}">
                <a16:creationId xmlns:a16="http://schemas.microsoft.com/office/drawing/2014/main" id="{4D1CA603-BA69-48CB-BEC3-BB26D6F70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A3221-4DCE-4F11-A180-CF4E8310457C}"/>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30013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9949-4BFE-48BD-BD14-FD9B129FC1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66D50-444B-4E53-9DF5-2E0FCC0723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F42FA-5E04-4B07-B362-CB4B0E714F05}"/>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5" name="Footer Placeholder 4">
            <a:extLst>
              <a:ext uri="{FF2B5EF4-FFF2-40B4-BE49-F238E27FC236}">
                <a16:creationId xmlns:a16="http://schemas.microsoft.com/office/drawing/2014/main" id="{2C5949AC-4DB5-4E8F-9E18-274E08551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FFCD2-B32E-4F22-B710-764037D6DBDC}"/>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345303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A5CFE-17E1-4F01-AC39-E75AAE9F27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99B7C-506E-4E7A-AA56-39399AF663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A2994-8BE0-446B-9918-7BF368E57D4D}"/>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5" name="Footer Placeholder 4">
            <a:extLst>
              <a:ext uri="{FF2B5EF4-FFF2-40B4-BE49-F238E27FC236}">
                <a16:creationId xmlns:a16="http://schemas.microsoft.com/office/drawing/2014/main" id="{56279882-8785-4352-B5F1-DC515F96D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15216-65A8-4B23-8042-BF362809531A}"/>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19699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34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625349" y="4305781"/>
            <a:ext cx="3028527" cy="354275"/>
          </a:xfrm>
        </p:spPr>
        <p:txBody>
          <a:bodyP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14211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625349" y="4305781"/>
            <a:ext cx="3028527" cy="354275"/>
          </a:xfrm>
        </p:spPr>
        <p:txBody>
          <a:bodyP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4104640" y="1828800"/>
            <a:ext cx="3969173" cy="2316480"/>
          </a:xfrm>
        </p:spPr>
        <p:txBody>
          <a:bodyPr/>
          <a:lstStyle/>
          <a:p>
            <a:r>
              <a:rPr lang="en-US" dirty="0"/>
              <a:t>Add Your Title</a:t>
            </a:r>
          </a:p>
        </p:txBody>
      </p:sp>
    </p:spTree>
    <p:extLst>
      <p:ext uri="{BB962C8B-B14F-4D97-AF65-F5344CB8AC3E}">
        <p14:creationId xmlns:p14="http://schemas.microsoft.com/office/powerpoint/2010/main" val="3202494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3491" y="335769"/>
            <a:ext cx="11391476" cy="455458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19884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53491" y="335769"/>
            <a:ext cx="11391476" cy="455458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446433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166123" y="5161285"/>
            <a:ext cx="1983620" cy="1214121"/>
          </a:xfrm>
        </p:spPr>
        <p:txBody>
          <a:bodyPr>
            <a:normAutofit/>
          </a:bodyPr>
          <a:lstStyle>
            <a:lvl1pPr>
              <a:defRPr sz="2133"/>
            </a:lvl1pPr>
          </a:lstStyle>
          <a:p>
            <a:r>
              <a:rPr lang="en-US" dirty="0"/>
              <a:t>Add Your Title</a:t>
            </a:r>
          </a:p>
        </p:txBody>
      </p:sp>
      <p:sp>
        <p:nvSpPr>
          <p:cNvPr id="6" name="Text Placeholder 6"/>
          <p:cNvSpPr>
            <a:spLocks noGrp="1"/>
          </p:cNvSpPr>
          <p:nvPr>
            <p:ph type="body" sz="quarter" idx="10" hasCustomPrompt="1"/>
          </p:nvPr>
        </p:nvSpPr>
        <p:spPr>
          <a:xfrm>
            <a:off x="353491" y="335769"/>
            <a:ext cx="11391476" cy="455458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19021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23" y="561832"/>
            <a:ext cx="10880084" cy="4486813"/>
          </a:xfrm>
        </p:spPr>
        <p:txBody>
          <a:bodyPr anchor="ctr"/>
          <a:lstStyle>
            <a:lvl1pPr marL="0" indent="0">
              <a:buFont typeface="Arial"/>
              <a:buNone/>
              <a:defRPr/>
            </a:lvl1pPr>
            <a:lvl2pPr marL="609555" indent="0">
              <a:buNone/>
              <a:defRPr/>
            </a:lvl2pPr>
            <a:lvl3pPr marL="1219110" indent="0">
              <a:buFont typeface="Arial"/>
              <a:buNone/>
              <a:defRPr/>
            </a:lvl3pPr>
            <a:lvl4pPr marL="1828664" indent="0">
              <a:buFont typeface="Arial"/>
              <a:buNone/>
              <a:defRPr/>
            </a:lvl4pPr>
            <a:lvl5pPr marL="2438218"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20"/>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297453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23" y="561829"/>
            <a:ext cx="10880084" cy="5805547"/>
          </a:xfrm>
        </p:spPr>
        <p:txBody>
          <a:bodyPr anchor="ctr"/>
          <a:lstStyle>
            <a:lvl1pPr marL="0" indent="0">
              <a:buFont typeface="Arial"/>
              <a:buNone/>
              <a:defRPr/>
            </a:lvl1pPr>
            <a:lvl2pPr marL="609555" indent="0">
              <a:buNone/>
              <a:defRPr/>
            </a:lvl2pPr>
            <a:lvl3pPr marL="1219110" indent="0">
              <a:buFont typeface="Arial"/>
              <a:buNone/>
              <a:defRPr/>
            </a:lvl3pPr>
            <a:lvl4pPr marL="1828664" indent="0">
              <a:buFont typeface="Arial"/>
              <a:buNone/>
              <a:defRPr/>
            </a:lvl4pPr>
            <a:lvl5pPr marL="2438218" indent="0">
              <a:buFont typeface="Arial"/>
              <a:buNone/>
              <a:defRPr/>
            </a:lvl5pPr>
          </a:lstStyle>
          <a:p>
            <a:pPr lvl="0"/>
            <a:r>
              <a:rPr lang="en-US" dirty="0"/>
              <a:t>Add Your Text Here</a:t>
            </a:r>
          </a:p>
        </p:txBody>
      </p:sp>
    </p:spTree>
    <p:extLst>
      <p:ext uri="{BB962C8B-B14F-4D97-AF65-F5344CB8AC3E}">
        <p14:creationId xmlns:p14="http://schemas.microsoft.com/office/powerpoint/2010/main" val="198976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0357-12D1-4438-A5ED-75A7045AC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8EF03-2AA0-48DD-81E6-88BAA89EB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B6EE6-AFE0-4F25-A4DC-D5553F0F12A6}"/>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5" name="Footer Placeholder 4">
            <a:extLst>
              <a:ext uri="{FF2B5EF4-FFF2-40B4-BE49-F238E27FC236}">
                <a16:creationId xmlns:a16="http://schemas.microsoft.com/office/drawing/2014/main" id="{65A974D3-DDA0-4208-9B5D-8FEAA0019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4F600-EC9C-49C9-9C7B-5DEDDAB64677}"/>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2894691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6/25/2017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2949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0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42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0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40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818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879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754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04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632-CFEF-44E4-B354-66C3EF6470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CC087-D826-49FC-989A-F8935AE82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B3A3A9-1A60-4772-ABB9-5430C63CC29A}"/>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5" name="Footer Placeholder 4">
            <a:extLst>
              <a:ext uri="{FF2B5EF4-FFF2-40B4-BE49-F238E27FC236}">
                <a16:creationId xmlns:a16="http://schemas.microsoft.com/office/drawing/2014/main" id="{DEA07898-30CD-4690-967E-FFC6631FD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8C829-B32D-4A21-BC37-274A986E91BE}"/>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557043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31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2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7021-2FA4-45F1-9B88-036DD0244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43F1F-10F0-4625-B895-DD2BB3242B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EEC82-0B92-45C7-8590-374B304278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C4144-F8DE-4A2B-8114-5DE74868AF28}"/>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6" name="Footer Placeholder 5">
            <a:extLst>
              <a:ext uri="{FF2B5EF4-FFF2-40B4-BE49-F238E27FC236}">
                <a16:creationId xmlns:a16="http://schemas.microsoft.com/office/drawing/2014/main" id="{6DCE8723-1C2E-4D5E-9AD0-C6974F582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308F5-0BF9-41F5-B9CB-34E86C5981BB}"/>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39141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6000-9940-4D5F-800E-CF14F56874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0F953-589F-49ED-B6E2-2EF5399E1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CBF4B4-C986-4287-9C02-DF003974AF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29584-8401-4E63-BA0E-40B1D9D6B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214B7A-45FA-4A25-BC4A-DBCCF5F8E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BC62F3-D0A4-46FB-A513-4737E1311F75}"/>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8" name="Footer Placeholder 7">
            <a:extLst>
              <a:ext uri="{FF2B5EF4-FFF2-40B4-BE49-F238E27FC236}">
                <a16:creationId xmlns:a16="http://schemas.microsoft.com/office/drawing/2014/main" id="{74EF8C16-98CC-45F2-8E01-B8329D9485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AFA588-45F5-4BEF-A5F3-002ABAEDE54B}"/>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397803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784B-4C8E-4CB4-A988-E603B3E92F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D46776-5C8F-439D-B472-DA64AFD5E3B6}"/>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4" name="Footer Placeholder 3">
            <a:extLst>
              <a:ext uri="{FF2B5EF4-FFF2-40B4-BE49-F238E27FC236}">
                <a16:creationId xmlns:a16="http://schemas.microsoft.com/office/drawing/2014/main" id="{F4A0A029-F13A-4402-AA29-5A8B5D75A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A3E1D-3A9D-4524-912E-161F0CE6B15E}"/>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247645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2E765-DAB7-4F2F-9662-3C5CD0A8C8AE}"/>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3" name="Footer Placeholder 2">
            <a:extLst>
              <a:ext uri="{FF2B5EF4-FFF2-40B4-BE49-F238E27FC236}">
                <a16:creationId xmlns:a16="http://schemas.microsoft.com/office/drawing/2014/main" id="{1E3A6FD7-DC93-4F33-ADEA-CD0886672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06E55-AF23-459D-B5EF-CD570CD2411E}"/>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251065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57CB-88F6-44C4-8C1A-45DD8F868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DAAA2C-D205-41D1-BC3A-A6C517175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EF910C-A6AC-41DB-B680-6AD3B5ED4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35F1C2-4C6C-4B00-B41D-7D7D4EAAD6C3}"/>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6" name="Footer Placeholder 5">
            <a:extLst>
              <a:ext uri="{FF2B5EF4-FFF2-40B4-BE49-F238E27FC236}">
                <a16:creationId xmlns:a16="http://schemas.microsoft.com/office/drawing/2014/main" id="{1B38488E-79F1-4194-8409-2610BBC0A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C99A9-FFD0-4BDC-82CD-673C568BC4DE}"/>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319685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AC46-3BFE-4AE3-863E-3CE8011B6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CD7B7E-2ACD-437A-AE07-34EB069A7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F39BBE-38A4-4751-9069-EC89002B2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414286-6338-4273-8282-51CFEECBB04C}"/>
              </a:ext>
            </a:extLst>
          </p:cNvPr>
          <p:cNvSpPr>
            <a:spLocks noGrp="1"/>
          </p:cNvSpPr>
          <p:nvPr>
            <p:ph type="dt" sz="half" idx="10"/>
          </p:nvPr>
        </p:nvSpPr>
        <p:spPr/>
        <p:txBody>
          <a:bodyPr/>
          <a:lstStyle/>
          <a:p>
            <a:fld id="{830E412D-2EF2-403C-8524-70BC74B9EF65}" type="datetimeFigureOut">
              <a:rPr lang="en-US" smtClean="0"/>
              <a:t>6/24/2017</a:t>
            </a:fld>
            <a:endParaRPr lang="en-US"/>
          </a:p>
        </p:txBody>
      </p:sp>
      <p:sp>
        <p:nvSpPr>
          <p:cNvPr id="6" name="Footer Placeholder 5">
            <a:extLst>
              <a:ext uri="{FF2B5EF4-FFF2-40B4-BE49-F238E27FC236}">
                <a16:creationId xmlns:a16="http://schemas.microsoft.com/office/drawing/2014/main" id="{69446836-C928-4256-A276-31A340B42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1234C-E7AD-44F7-B0D6-CE705945A3FF}"/>
              </a:ext>
            </a:extLst>
          </p:cNvPr>
          <p:cNvSpPr>
            <a:spLocks noGrp="1"/>
          </p:cNvSpPr>
          <p:nvPr>
            <p:ph type="sldNum" sz="quarter" idx="12"/>
          </p:nvPr>
        </p:nvSpPr>
        <p:spPr/>
        <p:txBody>
          <a:bodyPr/>
          <a:lstStyle/>
          <a:p>
            <a:fld id="{793CDCCF-4582-4720-8BF1-45E34D32575C}" type="slidenum">
              <a:rPr lang="en-US" smtClean="0"/>
              <a:t>‹#›</a:t>
            </a:fld>
            <a:endParaRPr lang="en-US"/>
          </a:p>
        </p:txBody>
      </p:sp>
    </p:spTree>
    <p:extLst>
      <p:ext uri="{BB962C8B-B14F-4D97-AF65-F5344CB8AC3E}">
        <p14:creationId xmlns:p14="http://schemas.microsoft.com/office/powerpoint/2010/main" val="181000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54C21-E1B8-4B67-9C0D-3EE327A66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8F6300-A578-4D47-A673-C193B9064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848DC-969B-4951-950A-751CA2C87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412D-2EF2-403C-8524-70BC74B9EF65}" type="datetimeFigureOut">
              <a:rPr lang="en-US" smtClean="0"/>
              <a:t>6/24/2017</a:t>
            </a:fld>
            <a:endParaRPr lang="en-US"/>
          </a:p>
        </p:txBody>
      </p:sp>
      <p:sp>
        <p:nvSpPr>
          <p:cNvPr id="5" name="Footer Placeholder 4">
            <a:extLst>
              <a:ext uri="{FF2B5EF4-FFF2-40B4-BE49-F238E27FC236}">
                <a16:creationId xmlns:a16="http://schemas.microsoft.com/office/drawing/2014/main" id="{6330F330-BB57-4059-A30B-B90D9803C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E2A84-B59F-4F2A-93AB-1FFC1B912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CDCCF-4582-4720-8BF1-45E34D32575C}" type="slidenum">
              <a:rPr lang="en-US" smtClean="0"/>
              <a:t>‹#›</a:t>
            </a:fld>
            <a:endParaRPr lang="en-US"/>
          </a:p>
        </p:txBody>
      </p:sp>
    </p:spTree>
    <p:extLst>
      <p:ext uri="{BB962C8B-B14F-4D97-AF65-F5344CB8AC3E}">
        <p14:creationId xmlns:p14="http://schemas.microsoft.com/office/powerpoint/2010/main" val="21102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68579" tIns="34289" rIns="68579" bIns="34289"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68579" tIns="34289" rIns="68579" bIns="34289"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68579" tIns="34289" rIns="68579" bIns="34289" rtlCol="0" anchor="ctr"/>
          <a:lstStyle>
            <a:lvl1pPr algn="l">
              <a:defRPr sz="1600">
                <a:solidFill>
                  <a:schemeClr val="tx1">
                    <a:tint val="75000"/>
                  </a:schemeClr>
                </a:solidFill>
              </a:defRPr>
            </a:lvl1pPr>
          </a:lstStyle>
          <a:p>
            <a:pPr defTabSz="457178"/>
            <a:fld id="{6BFECD78-3C8E-49F2-8FAB-59489D168ABB}" type="datetimeFigureOut">
              <a:rPr lang="en-US" smtClean="0">
                <a:solidFill>
                  <a:prstClr val="white">
                    <a:tint val="75000"/>
                  </a:prstClr>
                </a:solidFill>
              </a:rPr>
              <a:pPr defTabSz="457178"/>
              <a:t>6/25/2017</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68579" tIns="34289" rIns="68579" bIns="34289" rtlCol="0" anchor="ctr"/>
          <a:lstStyle>
            <a:lvl1pPr algn="ctr">
              <a:defRPr sz="1600">
                <a:solidFill>
                  <a:schemeClr val="tx1">
                    <a:tint val="75000"/>
                  </a:schemeClr>
                </a:solidFill>
              </a:defRPr>
            </a:lvl1pPr>
          </a:lstStyle>
          <a:p>
            <a:pPr defTabSz="457178"/>
            <a:endParaRPr lang="en-US" dirty="0">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79" tIns="34289" rIns="68579" bIns="34289" rtlCol="0" anchor="ctr"/>
          <a:lstStyle>
            <a:lvl1pPr algn="r">
              <a:defRPr sz="1600">
                <a:solidFill>
                  <a:schemeClr val="tx1">
                    <a:tint val="75000"/>
                  </a:schemeClr>
                </a:solidFill>
              </a:defRPr>
            </a:lvl1pPr>
          </a:lstStyle>
          <a:p>
            <a:pPr defTabSz="457178"/>
            <a:fld id="{0FB56013-B943-42BA-886F-6F9D4EB85E9D}" type="slidenum">
              <a:rPr lang="en-US" smtClean="0">
                <a:solidFill>
                  <a:prstClr val="white">
                    <a:tint val="75000"/>
                  </a:prstClr>
                </a:solidFill>
              </a:rPr>
              <a:pPr defTabSz="457178"/>
              <a:t>‹#›</a:t>
            </a:fld>
            <a:endParaRPr lang="en-US">
              <a:solidFill>
                <a:prstClr val="white">
                  <a:tint val="75000"/>
                </a:prstClr>
              </a:solidFill>
            </a:endParaRPr>
          </a:p>
        </p:txBody>
      </p:sp>
    </p:spTree>
    <p:extLst>
      <p:ext uri="{BB962C8B-B14F-4D97-AF65-F5344CB8AC3E}">
        <p14:creationId xmlns:p14="http://schemas.microsoft.com/office/powerpoint/2010/main" val="26612138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1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10" rtl="0" eaLnBrk="1" latinLnBrk="0" hangingPunct="1">
        <a:spcBef>
          <a:spcPct val="20000"/>
        </a:spcBef>
        <a:buFont typeface="Arial"/>
        <a:buNone/>
        <a:defRPr sz="4000" kern="1200">
          <a:solidFill>
            <a:schemeClr val="tx1"/>
          </a:solidFill>
          <a:latin typeface="+mn-lt"/>
          <a:ea typeface="+mn-ea"/>
          <a:cs typeface="Apple Chancery"/>
        </a:defRPr>
      </a:lvl1pPr>
      <a:lvl2pPr marL="1219110" indent="-609555" algn="ctr" defTabSz="1219110" rtl="0" eaLnBrk="1" latinLnBrk="0" hangingPunct="1">
        <a:spcBef>
          <a:spcPct val="20000"/>
        </a:spcBef>
        <a:buFont typeface="Arial"/>
        <a:buChar char="•"/>
        <a:defRPr sz="4000" kern="1200">
          <a:solidFill>
            <a:schemeClr val="tx1"/>
          </a:solidFill>
          <a:latin typeface="+mn-lt"/>
          <a:ea typeface="+mn-ea"/>
          <a:cs typeface="Apple Chancery"/>
        </a:defRPr>
      </a:lvl2pPr>
      <a:lvl3pPr marL="1219110" indent="0" algn="ctr" defTabSz="121911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664" indent="0" algn="ctr" defTabSz="121911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218" indent="0" algn="ctr" defTabSz="121911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68579" tIns="34289" rIns="68579" bIns="34289" rtlCol="0" anchor="ctr"/>
          <a:lstStyle>
            <a:lvl1pPr algn="l">
              <a:defRPr sz="1600">
                <a:solidFill>
                  <a:schemeClr val="tx1">
                    <a:tint val="75000"/>
                  </a:schemeClr>
                </a:solidFill>
              </a:defRPr>
            </a:lvl1pPr>
          </a:lstStyle>
          <a:p>
            <a:pPr defTabSz="457178"/>
            <a:fld id="{F82087F3-D9E8-4CBC-9E77-7A5CBBCCD525}" type="datetimeFigureOut">
              <a:rPr lang="en-US" smtClean="0">
                <a:solidFill>
                  <a:prstClr val="black">
                    <a:tint val="75000"/>
                  </a:prstClr>
                </a:solidFill>
              </a:rPr>
              <a:pPr defTabSz="457178"/>
              <a:t>6/25/2017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68579" tIns="34289" rIns="68579" bIns="34289" rtlCol="0" anchor="ctr"/>
          <a:lstStyle>
            <a:lvl1pPr algn="ctr">
              <a:defRPr sz="1600">
                <a:solidFill>
                  <a:schemeClr val="tx1">
                    <a:tint val="75000"/>
                  </a:schemeClr>
                </a:solidFill>
              </a:defRPr>
            </a:lvl1pPr>
          </a:lstStyle>
          <a:p>
            <a:pPr defTabSz="4571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79" tIns="34289" rIns="68579" bIns="34289" rtlCol="0" anchor="ctr"/>
          <a:lstStyle>
            <a:lvl1pPr algn="r">
              <a:defRPr sz="1600">
                <a:solidFill>
                  <a:schemeClr val="tx1">
                    <a:tint val="75000"/>
                  </a:schemeClr>
                </a:solidFill>
              </a:defRPr>
            </a:lvl1pPr>
          </a:lstStyle>
          <a:p>
            <a:pPr defTabSz="457178"/>
            <a:fld id="{8097337D-73D5-40C5-A890-44BB135B77DD}" type="slidenum">
              <a:rPr lang="en-US" smtClean="0">
                <a:solidFill>
                  <a:prstClr val="black">
                    <a:tint val="75000"/>
                  </a:prstClr>
                </a:solidFill>
              </a:rPr>
              <a:pPr defTabSz="457178"/>
              <a:t>‹#›</a:t>
            </a:fld>
            <a:endParaRPr lang="en-US">
              <a:solidFill>
                <a:prstClr val="black">
                  <a:tint val="75000"/>
                </a:prstClr>
              </a:solidFill>
            </a:endParaRPr>
          </a:p>
        </p:txBody>
      </p:sp>
    </p:spTree>
    <p:extLst>
      <p:ext uri="{BB962C8B-B14F-4D97-AF65-F5344CB8AC3E}">
        <p14:creationId xmlns:p14="http://schemas.microsoft.com/office/powerpoint/2010/main" val="20999091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1219110" rtl="0" eaLnBrk="1" latinLnBrk="0" hangingPunct="1">
        <a:spcBef>
          <a:spcPct val="0"/>
        </a:spcBef>
        <a:buNone/>
        <a:defRPr sz="5867" kern="1200">
          <a:solidFill>
            <a:schemeClr val="tx1"/>
          </a:solidFill>
          <a:latin typeface="+mj-lt"/>
          <a:ea typeface="+mj-ea"/>
          <a:cs typeface="+mj-cs"/>
        </a:defRPr>
      </a:lvl1pPr>
    </p:titleStyle>
    <p:bodyStyle>
      <a:lvl1pPr marL="457167" indent="-457167" algn="l" defTabSz="121911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26" indent="-380972" algn="l" defTabSz="121911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87" indent="-304776" algn="l" defTabSz="12191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40"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9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9" rIns="91428" bIns="45719" rtlCol="0" anchor="ctr"/>
          <a:lstStyle/>
          <a:p>
            <a:pPr algn="ctr" defTabSz="457107"/>
            <a:endParaRPr lang="en-US" sz="4000" dirty="0">
              <a:solidFill>
                <a:prstClr val="white"/>
              </a:solidFill>
              <a:latin typeface="Trebuchet MS"/>
            </a:endParaRPr>
          </a:p>
          <a:p>
            <a:pPr algn="ctr" defTabSz="457107"/>
            <a:r>
              <a:rPr lang="en-US" sz="4000" dirty="0">
                <a:solidFill>
                  <a:prstClr val="white"/>
                </a:solidFill>
                <a:latin typeface="Trebuchet MS"/>
              </a:rPr>
              <a:t>Scripture Reading: </a:t>
            </a:r>
          </a:p>
          <a:p>
            <a:pPr algn="ctr" defTabSz="457107"/>
            <a:endParaRPr lang="en-US" sz="4000" dirty="0">
              <a:solidFill>
                <a:prstClr val="white"/>
              </a:solidFill>
              <a:latin typeface="Trebuchet MS"/>
            </a:endParaRPr>
          </a:p>
          <a:p>
            <a:pPr algn="ctr" defTabSz="457107"/>
            <a:r>
              <a:rPr lang="en-US" sz="5867" dirty="0">
                <a:solidFill>
                  <a:prstClr val="white"/>
                </a:solidFill>
                <a:latin typeface="Trebuchet MS"/>
              </a:rPr>
              <a:t>1 Corinthians 9:19-23</a:t>
            </a:r>
          </a:p>
          <a:p>
            <a:pPr algn="ctr" defTabSz="457107"/>
            <a:endParaRPr lang="en-US" sz="4000" dirty="0">
              <a:solidFill>
                <a:prstClr val="white"/>
              </a:solidFill>
              <a:latin typeface="Trebuchet MS"/>
            </a:endParaRPr>
          </a:p>
          <a:p>
            <a:pPr algn="ctr" defTabSz="457107"/>
            <a:endParaRPr lang="en-US" sz="4000" dirty="0">
              <a:solidFill>
                <a:prstClr val="white"/>
              </a:solidFill>
              <a:latin typeface="Trebuchet MS"/>
            </a:endParaRPr>
          </a:p>
          <a:p>
            <a:pPr algn="ctr" defTabSz="457107"/>
            <a:endParaRPr lang="en-US" sz="4000" dirty="0">
              <a:solidFill>
                <a:prstClr val="white"/>
              </a:solidFill>
              <a:latin typeface="Trebuchet MS"/>
            </a:endParaRPr>
          </a:p>
          <a:p>
            <a:pPr algn="ctr" defTabSz="457107"/>
            <a:endParaRPr lang="en-US" sz="4000" dirty="0">
              <a:solidFill>
                <a:prstClr val="white"/>
              </a:solidFill>
              <a:latin typeface="Trebuchet MS"/>
            </a:endParaRPr>
          </a:p>
          <a:p>
            <a:pPr algn="ctr" defTabSz="457107"/>
            <a:endParaRPr lang="en-US" sz="4000" dirty="0">
              <a:solidFill>
                <a:prstClr val="white"/>
              </a:solidFill>
              <a:latin typeface="Trebuchet MS"/>
            </a:endParaRPr>
          </a:p>
          <a:p>
            <a:pPr algn="ctr" defTabSz="457107"/>
            <a:endParaRPr lang="en-US" sz="4000" dirty="0">
              <a:solidFill>
                <a:prstClr val="white"/>
              </a:solidFill>
              <a:latin typeface="Trebuchet MS"/>
            </a:endParaRPr>
          </a:p>
          <a:p>
            <a:pPr algn="ctr" defTabSz="457107"/>
            <a:endParaRPr lang="en-US" sz="4000" dirty="0">
              <a:solidFill>
                <a:prstClr val="white"/>
              </a:solidFill>
              <a:latin typeface="Trebuchet MS"/>
            </a:endParaRPr>
          </a:p>
        </p:txBody>
      </p:sp>
    </p:spTree>
    <p:extLst>
      <p:ext uri="{BB962C8B-B14F-4D97-AF65-F5344CB8AC3E}">
        <p14:creationId xmlns:p14="http://schemas.microsoft.com/office/powerpoint/2010/main" val="34361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7949" r="2" b="8156"/>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650" y="3906093"/>
            <a:ext cx="4457350" cy="2970687"/>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Georgia" panose="02040502050405020303" pitchFamily="18" charset="0"/>
              </a:rPr>
              <a:t>EVANGELISM: the signs of the times</a:t>
            </a:r>
          </a:p>
        </p:txBody>
      </p:sp>
      <p:sp>
        <p:nvSpPr>
          <p:cNvPr id="19" name="Content Placeholder 18"/>
          <p:cNvSpPr>
            <a:spLocks noGrp="1"/>
          </p:cNvSpPr>
          <p:nvPr>
            <p:ph sz="half" idx="2"/>
          </p:nvPr>
        </p:nvSpPr>
        <p:spPr>
          <a:xfrm>
            <a:off x="419450" y="2021249"/>
            <a:ext cx="6744748" cy="4155713"/>
          </a:xfrm>
        </p:spPr>
        <p:txBody>
          <a:bodyPr vert="horz" lIns="91440" tIns="45720" rIns="91440" bIns="45720" rtlCol="0">
            <a:normAutofit/>
          </a:bodyPr>
          <a:lstStyle/>
          <a:p>
            <a:pPr marL="514350" indent="-514350">
              <a:buFont typeface="+mj-lt"/>
              <a:buAutoNum type="alphaUcPeriod"/>
            </a:pPr>
            <a:r>
              <a:rPr lang="en-US" sz="3200" dirty="0">
                <a:latin typeface="Georgia" panose="02040502050405020303" pitchFamily="18" charset="0"/>
              </a:rPr>
              <a:t>Choose our Direction</a:t>
            </a:r>
          </a:p>
          <a:p>
            <a:pPr marL="514350" indent="-514350">
              <a:buFont typeface="+mj-lt"/>
              <a:buAutoNum type="alphaUcPeriod"/>
            </a:pPr>
            <a:r>
              <a:rPr lang="en-US" sz="3200" dirty="0">
                <a:latin typeface="Georgia" panose="02040502050405020303" pitchFamily="18" charset="0"/>
              </a:rPr>
              <a:t>Understand the Times</a:t>
            </a:r>
          </a:p>
        </p:txBody>
      </p:sp>
    </p:spTree>
    <p:extLst>
      <p:ext uri="{BB962C8B-B14F-4D97-AF65-F5344CB8AC3E}">
        <p14:creationId xmlns:p14="http://schemas.microsoft.com/office/powerpoint/2010/main" val="562938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D9CBD67E-8AD7-4C4D-8E69-927B0C809E16}"/>
              </a:ext>
            </a:extLst>
          </p:cNvPr>
          <p:cNvSpPr>
            <a:spLocks noGrp="1"/>
          </p:cNvSpPr>
          <p:nvPr>
            <p:ph sz="half" idx="2"/>
          </p:nvPr>
        </p:nvSpPr>
        <p:spPr>
          <a:xfrm>
            <a:off x="838200" y="612396"/>
            <a:ext cx="10515600" cy="5564567"/>
          </a:xfrm>
          <a:solidFill>
            <a:schemeClr val="bg1">
              <a:alpha val="80000"/>
            </a:schemeClr>
          </a:solidFill>
        </p:spPr>
        <p:txBody>
          <a:bodyPr lIns="640080" rIns="640080" anchor="ctr">
            <a:normAutofit/>
          </a:bodyPr>
          <a:lstStyle/>
          <a:p>
            <a:pPr marL="0" indent="0" algn="just">
              <a:buNone/>
            </a:pPr>
            <a:r>
              <a:rPr lang="en-US" sz="3200" dirty="0">
                <a:latin typeface="Georgia" panose="02040502050405020303" pitchFamily="18" charset="0"/>
              </a:rPr>
              <a:t>in whose case the god of this world has blinded the minds of the unbelieving so that they might not see the light of the gospel of the glory of Christ, who is the image of God.</a:t>
            </a:r>
          </a:p>
          <a:p>
            <a:pPr marL="0" indent="0" algn="ctr">
              <a:buNone/>
            </a:pPr>
            <a:r>
              <a:rPr lang="en-US" sz="2400" dirty="0">
                <a:latin typeface="Georgia" panose="02040502050405020303" pitchFamily="18" charset="0"/>
              </a:rPr>
              <a:t>(2 Corinthians 4:4)</a:t>
            </a:r>
          </a:p>
          <a:p>
            <a:pPr marL="0" indent="0">
              <a:buNone/>
            </a:pPr>
            <a:endParaRPr lang="en-US" dirty="0"/>
          </a:p>
        </p:txBody>
      </p:sp>
    </p:spTree>
    <p:extLst>
      <p:ext uri="{BB962C8B-B14F-4D97-AF65-F5344CB8AC3E}">
        <p14:creationId xmlns:p14="http://schemas.microsoft.com/office/powerpoint/2010/main" val="3888667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D9CBD67E-8AD7-4C4D-8E69-927B0C809E16}"/>
              </a:ext>
            </a:extLst>
          </p:cNvPr>
          <p:cNvSpPr>
            <a:spLocks noGrp="1"/>
          </p:cNvSpPr>
          <p:nvPr>
            <p:ph sz="half" idx="2"/>
          </p:nvPr>
        </p:nvSpPr>
        <p:spPr>
          <a:xfrm>
            <a:off x="838200" y="612396"/>
            <a:ext cx="10515600" cy="5564567"/>
          </a:xfrm>
          <a:solidFill>
            <a:schemeClr val="bg1">
              <a:alpha val="80000"/>
            </a:schemeClr>
          </a:solidFill>
        </p:spPr>
        <p:txBody>
          <a:bodyPr lIns="640080" rIns="640080" anchor="ctr">
            <a:normAutofit/>
          </a:bodyPr>
          <a:lstStyle/>
          <a:p>
            <a:pPr marL="0" indent="0" algn="just">
              <a:buNone/>
            </a:pPr>
            <a:r>
              <a:rPr lang="en-US" sz="3600" dirty="0">
                <a:latin typeface="Georgia" panose="02040502050405020303" pitchFamily="18" charset="0"/>
              </a:rPr>
              <a:t>… I have become all things to all men, so that I may by all means save some. I do all things for the sake of the gospel, so that I may become a fellow partaker of it.</a:t>
            </a:r>
          </a:p>
          <a:p>
            <a:pPr marL="0" indent="0" algn="ctr">
              <a:buNone/>
            </a:pPr>
            <a:r>
              <a:rPr lang="en-US" sz="2400" dirty="0">
                <a:latin typeface="Georgia" panose="02040502050405020303" pitchFamily="18" charset="0"/>
              </a:rPr>
              <a:t>(1 Corinthians 9:22b-23)</a:t>
            </a:r>
          </a:p>
          <a:p>
            <a:pPr marL="0" indent="0">
              <a:buNone/>
            </a:pPr>
            <a:endParaRPr lang="en-US" dirty="0"/>
          </a:p>
        </p:txBody>
      </p:sp>
    </p:spTree>
    <p:extLst>
      <p:ext uri="{BB962C8B-B14F-4D97-AF65-F5344CB8AC3E}">
        <p14:creationId xmlns:p14="http://schemas.microsoft.com/office/powerpoint/2010/main" val="2842873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D9CBD67E-8AD7-4C4D-8E69-927B0C809E16}"/>
              </a:ext>
            </a:extLst>
          </p:cNvPr>
          <p:cNvSpPr>
            <a:spLocks noGrp="1"/>
          </p:cNvSpPr>
          <p:nvPr>
            <p:ph sz="half" idx="2"/>
          </p:nvPr>
        </p:nvSpPr>
        <p:spPr>
          <a:xfrm>
            <a:off x="838200" y="612396"/>
            <a:ext cx="10515600" cy="5564567"/>
          </a:xfrm>
          <a:solidFill>
            <a:schemeClr val="bg1">
              <a:alpha val="80000"/>
            </a:schemeClr>
          </a:solidFill>
        </p:spPr>
        <p:txBody>
          <a:bodyPr lIns="640080" rIns="640080" anchor="ctr">
            <a:normAutofit/>
          </a:bodyPr>
          <a:lstStyle/>
          <a:p>
            <a:pPr marL="0" indent="0" algn="just">
              <a:buNone/>
            </a:pPr>
            <a:r>
              <a:rPr lang="en-US" sz="3200" dirty="0">
                <a:latin typeface="Georgia" panose="02040502050405020303" pitchFamily="18" charset="0"/>
              </a:rPr>
              <a:t>or we do not preach ourselves but Christ Jesus as Lord, and ourselves as your bond-servants for Jesus’ sake. For God, who said, “Light shall shine out of darkness,” is the One who has shone in our hearts to give the Light of the knowledge of the glory of God in the face of Christ.</a:t>
            </a:r>
          </a:p>
          <a:p>
            <a:pPr marL="0" indent="0" algn="ctr">
              <a:buNone/>
            </a:pPr>
            <a:r>
              <a:rPr lang="en-US" sz="2400" dirty="0">
                <a:latin typeface="Georgia" panose="02040502050405020303" pitchFamily="18" charset="0"/>
              </a:rPr>
              <a:t>(2 Corinthians 4:5-6)</a:t>
            </a:r>
          </a:p>
          <a:p>
            <a:pPr marL="0" indent="0">
              <a:buNone/>
            </a:pPr>
            <a:endParaRPr lang="en-US" dirty="0"/>
          </a:p>
        </p:txBody>
      </p:sp>
    </p:spTree>
    <p:extLst>
      <p:ext uri="{BB962C8B-B14F-4D97-AF65-F5344CB8AC3E}">
        <p14:creationId xmlns:p14="http://schemas.microsoft.com/office/powerpoint/2010/main" val="1615420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7949" r="2" b="8156"/>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650" y="3906093"/>
            <a:ext cx="4457350" cy="2970687"/>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Georgia" panose="02040502050405020303" pitchFamily="18" charset="0"/>
              </a:rPr>
              <a:t>EVANGELISM: the signs of the times</a:t>
            </a:r>
          </a:p>
        </p:txBody>
      </p:sp>
      <p:sp>
        <p:nvSpPr>
          <p:cNvPr id="19" name="Content Placeholder 18"/>
          <p:cNvSpPr>
            <a:spLocks noGrp="1"/>
          </p:cNvSpPr>
          <p:nvPr>
            <p:ph sz="half" idx="2"/>
          </p:nvPr>
        </p:nvSpPr>
        <p:spPr>
          <a:xfrm>
            <a:off x="419449" y="2021249"/>
            <a:ext cx="7088697" cy="4538942"/>
          </a:xfrm>
        </p:spPr>
        <p:txBody>
          <a:bodyPr vert="horz" lIns="91440" tIns="45720" rIns="91440" bIns="45720" rtlCol="0">
            <a:normAutofit/>
          </a:bodyPr>
          <a:lstStyle/>
          <a:p>
            <a:pPr marL="514350" indent="-514350">
              <a:buFont typeface="+mj-lt"/>
              <a:buAutoNum type="alphaUcPeriod"/>
            </a:pPr>
            <a:r>
              <a:rPr lang="en-US" sz="3200" dirty="0">
                <a:latin typeface="Georgia" panose="02040502050405020303" pitchFamily="18" charset="0"/>
              </a:rPr>
              <a:t>Choose our Direction</a:t>
            </a:r>
          </a:p>
          <a:p>
            <a:pPr marL="514350" indent="-514350">
              <a:buFont typeface="+mj-lt"/>
              <a:buAutoNum type="alphaUcPeriod"/>
            </a:pPr>
            <a:r>
              <a:rPr lang="en-US" sz="3200" dirty="0">
                <a:latin typeface="Georgia" panose="02040502050405020303" pitchFamily="18" charset="0"/>
              </a:rPr>
              <a:t>Understand the Times</a:t>
            </a:r>
          </a:p>
          <a:p>
            <a:pPr marL="514350" indent="-514350">
              <a:buFont typeface="+mj-lt"/>
              <a:buAutoNum type="alphaUcPeriod"/>
            </a:pPr>
            <a:r>
              <a:rPr lang="en-US" sz="3200" dirty="0">
                <a:latin typeface="Georgia" panose="02040502050405020303" pitchFamily="18" charset="0"/>
              </a:rPr>
              <a:t>Recognize the Unchangeable </a:t>
            </a:r>
          </a:p>
          <a:p>
            <a:pPr lvl="1"/>
            <a:r>
              <a:rPr lang="en-US" sz="2600" i="1" dirty="0">
                <a:latin typeface="Georgia" panose="02040502050405020303" pitchFamily="18" charset="0"/>
              </a:rPr>
              <a:t>Sinners are still lost</a:t>
            </a:r>
          </a:p>
          <a:p>
            <a:pPr lvl="1"/>
            <a:r>
              <a:rPr lang="en-US" sz="2600" i="1" dirty="0">
                <a:latin typeface="Georgia" panose="02040502050405020303" pitchFamily="18" charset="0"/>
              </a:rPr>
              <a:t>People are still searching for truth</a:t>
            </a:r>
          </a:p>
        </p:txBody>
      </p:sp>
    </p:spTree>
    <p:extLst>
      <p:ext uri="{BB962C8B-B14F-4D97-AF65-F5344CB8AC3E}">
        <p14:creationId xmlns:p14="http://schemas.microsoft.com/office/powerpoint/2010/main" val="3261214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fade">
                                      <p:cBhvr>
                                        <p:cTn id="7" dur="500"/>
                                        <p:tgtEl>
                                          <p:spTgt spid="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D9CBD67E-8AD7-4C4D-8E69-927B0C809E16}"/>
              </a:ext>
            </a:extLst>
          </p:cNvPr>
          <p:cNvSpPr>
            <a:spLocks noGrp="1"/>
          </p:cNvSpPr>
          <p:nvPr>
            <p:ph sz="half" idx="2"/>
          </p:nvPr>
        </p:nvSpPr>
        <p:spPr>
          <a:xfrm>
            <a:off x="838200" y="612396"/>
            <a:ext cx="10515600" cy="5564567"/>
          </a:xfrm>
          <a:solidFill>
            <a:schemeClr val="bg1">
              <a:alpha val="80000"/>
            </a:schemeClr>
          </a:solidFill>
        </p:spPr>
        <p:txBody>
          <a:bodyPr lIns="640080" rIns="640080" anchor="ctr">
            <a:normAutofit/>
          </a:bodyPr>
          <a:lstStyle/>
          <a:p>
            <a:pPr marL="0" indent="0" algn="just">
              <a:buNone/>
            </a:pPr>
            <a:r>
              <a:rPr lang="en-US" sz="3200" dirty="0">
                <a:latin typeface="Georgia" panose="02040502050405020303" pitchFamily="18" charset="0"/>
              </a:rPr>
              <a:t>The Lord is not slow about His promise, as some count slowness, but is patient toward you, not wishing for any to perish but for all to come to repentance.</a:t>
            </a:r>
          </a:p>
          <a:p>
            <a:pPr marL="0" indent="0" algn="ctr">
              <a:buNone/>
            </a:pPr>
            <a:r>
              <a:rPr lang="en-US" sz="2400" dirty="0">
                <a:latin typeface="Georgia" panose="02040502050405020303" pitchFamily="18" charset="0"/>
              </a:rPr>
              <a:t>(2 Peter 3:9)</a:t>
            </a:r>
          </a:p>
          <a:p>
            <a:pPr marL="0" indent="0">
              <a:buNone/>
            </a:pPr>
            <a:endParaRPr lang="en-US" dirty="0"/>
          </a:p>
        </p:txBody>
      </p:sp>
    </p:spTree>
    <p:extLst>
      <p:ext uri="{BB962C8B-B14F-4D97-AF65-F5344CB8AC3E}">
        <p14:creationId xmlns:p14="http://schemas.microsoft.com/office/powerpoint/2010/main" val="3812498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7949" r="2" b="8156"/>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650" y="3906093"/>
            <a:ext cx="4457350" cy="2970687"/>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Georgia" panose="02040502050405020303" pitchFamily="18" charset="0"/>
              </a:rPr>
              <a:t>EVANGELISM: the signs of the times</a:t>
            </a:r>
          </a:p>
        </p:txBody>
      </p:sp>
      <p:sp>
        <p:nvSpPr>
          <p:cNvPr id="19" name="Content Placeholder 18"/>
          <p:cNvSpPr>
            <a:spLocks noGrp="1"/>
          </p:cNvSpPr>
          <p:nvPr>
            <p:ph sz="half" idx="2"/>
          </p:nvPr>
        </p:nvSpPr>
        <p:spPr>
          <a:xfrm>
            <a:off x="419449" y="2021249"/>
            <a:ext cx="7088697" cy="4538942"/>
          </a:xfrm>
        </p:spPr>
        <p:txBody>
          <a:bodyPr vert="horz" lIns="91440" tIns="45720" rIns="91440" bIns="45720" rtlCol="0">
            <a:normAutofit/>
          </a:bodyPr>
          <a:lstStyle/>
          <a:p>
            <a:pPr marL="514350" indent="-514350">
              <a:buFont typeface="+mj-lt"/>
              <a:buAutoNum type="alphaUcPeriod"/>
            </a:pPr>
            <a:r>
              <a:rPr lang="en-US" sz="3200" dirty="0">
                <a:latin typeface="Georgia" panose="02040502050405020303" pitchFamily="18" charset="0"/>
              </a:rPr>
              <a:t>Choose our Direction</a:t>
            </a:r>
          </a:p>
          <a:p>
            <a:pPr marL="514350" indent="-514350">
              <a:buFont typeface="+mj-lt"/>
              <a:buAutoNum type="alphaUcPeriod"/>
            </a:pPr>
            <a:r>
              <a:rPr lang="en-US" sz="3200" dirty="0">
                <a:latin typeface="Georgia" panose="02040502050405020303" pitchFamily="18" charset="0"/>
              </a:rPr>
              <a:t>Understand the Times</a:t>
            </a:r>
          </a:p>
          <a:p>
            <a:pPr marL="514350" indent="-514350">
              <a:buFont typeface="+mj-lt"/>
              <a:buAutoNum type="alphaUcPeriod"/>
            </a:pPr>
            <a:r>
              <a:rPr lang="en-US" sz="3200" dirty="0">
                <a:latin typeface="Georgia" panose="02040502050405020303" pitchFamily="18" charset="0"/>
              </a:rPr>
              <a:t>Recognize the Unchangeable </a:t>
            </a:r>
          </a:p>
          <a:p>
            <a:pPr lvl="1"/>
            <a:r>
              <a:rPr lang="en-US" sz="2600" i="1" dirty="0">
                <a:latin typeface="Georgia" panose="02040502050405020303" pitchFamily="18" charset="0"/>
              </a:rPr>
              <a:t>Sinners are still lost</a:t>
            </a:r>
          </a:p>
          <a:p>
            <a:pPr lvl="1"/>
            <a:r>
              <a:rPr lang="en-US" sz="2600" i="1" dirty="0">
                <a:latin typeface="Georgia" panose="02040502050405020303" pitchFamily="18" charset="0"/>
              </a:rPr>
              <a:t>People are still searching for truth</a:t>
            </a:r>
          </a:p>
          <a:p>
            <a:pPr lvl="1"/>
            <a:r>
              <a:rPr lang="en-US" sz="2600" i="1" dirty="0">
                <a:latin typeface="Georgia" panose="02040502050405020303" pitchFamily="18" charset="0"/>
              </a:rPr>
              <a:t>The gospel is still God’s power to save</a:t>
            </a:r>
          </a:p>
          <a:p>
            <a:pPr lvl="1"/>
            <a:r>
              <a:rPr lang="en-US" sz="2600" i="1" dirty="0">
                <a:latin typeface="Georgia" panose="02040502050405020303" pitchFamily="18" charset="0"/>
              </a:rPr>
              <a:t>God still works through His people</a:t>
            </a:r>
          </a:p>
          <a:p>
            <a:pPr lvl="1"/>
            <a:r>
              <a:rPr lang="en-US" sz="2600" i="1" dirty="0">
                <a:latin typeface="Georgia" panose="02040502050405020303" pitchFamily="18" charset="0"/>
              </a:rPr>
              <a:t>Jesus is still coming</a:t>
            </a:r>
          </a:p>
          <a:p>
            <a:pPr lvl="1"/>
            <a:r>
              <a:rPr lang="en-US" sz="2600" i="1" dirty="0">
                <a:latin typeface="Georgia" panose="02040502050405020303" pitchFamily="18" charset="0"/>
              </a:rPr>
              <a:t>Judgment is still a reality</a:t>
            </a:r>
          </a:p>
          <a:p>
            <a:pPr marL="514350" indent="-514350">
              <a:buFont typeface="+mj-lt"/>
              <a:buAutoNum type="alphaUcPeriod"/>
            </a:pPr>
            <a:endParaRPr lang="en-US" sz="3200" dirty="0">
              <a:latin typeface="Georgia" panose="02040502050405020303" pitchFamily="18" charset="0"/>
            </a:endParaRPr>
          </a:p>
        </p:txBody>
      </p:sp>
    </p:spTree>
    <p:extLst>
      <p:ext uri="{BB962C8B-B14F-4D97-AF65-F5344CB8AC3E}">
        <p14:creationId xmlns:p14="http://schemas.microsoft.com/office/powerpoint/2010/main" val="3042592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6" end="6"/>
                                            </p:txEl>
                                          </p:spTgt>
                                        </p:tgtEl>
                                        <p:attrNameLst>
                                          <p:attrName>style.visibility</p:attrName>
                                        </p:attrNameLst>
                                      </p:cBhvr>
                                      <p:to>
                                        <p:strVal val="visible"/>
                                      </p:to>
                                    </p:set>
                                    <p:animEffect transition="in" filter="fade">
                                      <p:cBhvr>
                                        <p:cTn id="7" dur="500"/>
                                        <p:tgtEl>
                                          <p:spTgt spid="1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7" end="7"/>
                                            </p:txEl>
                                          </p:spTgt>
                                        </p:tgtEl>
                                        <p:attrNameLst>
                                          <p:attrName>style.visibility</p:attrName>
                                        </p:attrNameLst>
                                      </p:cBhvr>
                                      <p:to>
                                        <p:strVal val="visible"/>
                                      </p:to>
                                    </p:set>
                                    <p:animEffect transition="in" filter="fade">
                                      <p:cBhvr>
                                        <p:cTn id="12" dur="500"/>
                                        <p:tgtEl>
                                          <p:spTgt spid="1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8" end="8"/>
                                            </p:txEl>
                                          </p:spTgt>
                                        </p:tgtEl>
                                        <p:attrNameLst>
                                          <p:attrName>style.visibility</p:attrName>
                                        </p:attrNameLst>
                                      </p:cBhvr>
                                      <p:to>
                                        <p:strVal val="visible"/>
                                      </p:to>
                                    </p:set>
                                    <p:animEffect transition="in" filter="fade">
                                      <p:cBhvr>
                                        <p:cTn id="1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7949" r="2" b="8156"/>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13"/>
          <p:cNvPicPr>
            <a:picLocks noChangeAspect="1"/>
          </p:cNvPicPr>
          <p:nvPr/>
        </p:nvPicPr>
        <p:blipFill rotWithShape="1">
          <a:blip r:embed="rId3">
            <a:extLst>
              <a:ext uri="{28A0092B-C50C-407E-A947-70E740481C1C}">
                <a14:useLocalDpi xmlns:a14="http://schemas.microsoft.com/office/drawing/2010/main" val="0"/>
              </a:ext>
            </a:extLst>
          </a:blip>
          <a:srcRect r="3671"/>
          <a:stretch/>
        </p:blipFill>
        <p:spPr>
          <a:xfrm>
            <a:off x="7784775" y="3998515"/>
            <a:ext cx="4407225" cy="2859485"/>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Georgia" panose="02040502050405020303" pitchFamily="18" charset="0"/>
              </a:rPr>
              <a:t>EVANGELISM: the signs of the times</a:t>
            </a:r>
          </a:p>
        </p:txBody>
      </p:sp>
      <p:sp>
        <p:nvSpPr>
          <p:cNvPr id="19" name="Content Placeholder 18"/>
          <p:cNvSpPr>
            <a:spLocks noGrp="1"/>
          </p:cNvSpPr>
          <p:nvPr>
            <p:ph sz="half" idx="2"/>
          </p:nvPr>
        </p:nvSpPr>
        <p:spPr>
          <a:xfrm>
            <a:off x="419449" y="2021249"/>
            <a:ext cx="7088697" cy="4155713"/>
          </a:xfrm>
        </p:spPr>
        <p:txBody>
          <a:bodyPr vert="horz" lIns="91440" tIns="45720" rIns="91440" bIns="45720" rtlCol="0">
            <a:normAutofit/>
          </a:bodyPr>
          <a:lstStyle/>
          <a:p>
            <a:pPr marL="514350" indent="-514350">
              <a:buFont typeface="+mj-lt"/>
              <a:buAutoNum type="alphaUcPeriod"/>
            </a:pPr>
            <a:r>
              <a:rPr lang="en-US" sz="3200" dirty="0">
                <a:latin typeface="Georgia" panose="02040502050405020303" pitchFamily="18" charset="0"/>
              </a:rPr>
              <a:t>Choose our Direction</a:t>
            </a:r>
          </a:p>
          <a:p>
            <a:pPr marL="514350" indent="-514350">
              <a:buFont typeface="+mj-lt"/>
              <a:buAutoNum type="alphaUcPeriod"/>
            </a:pPr>
            <a:r>
              <a:rPr lang="en-US" sz="3200" dirty="0">
                <a:latin typeface="Georgia" panose="02040502050405020303" pitchFamily="18" charset="0"/>
              </a:rPr>
              <a:t>Understand the Times</a:t>
            </a:r>
          </a:p>
          <a:p>
            <a:pPr marL="514350" indent="-514350">
              <a:buFont typeface="+mj-lt"/>
              <a:buAutoNum type="alphaUcPeriod"/>
            </a:pPr>
            <a:r>
              <a:rPr lang="en-US" sz="3200" dirty="0">
                <a:latin typeface="Georgia" panose="02040502050405020303" pitchFamily="18" charset="0"/>
              </a:rPr>
              <a:t>Recognize the Unchangeable</a:t>
            </a:r>
          </a:p>
          <a:p>
            <a:pPr marL="514350" indent="-514350">
              <a:buFont typeface="+mj-lt"/>
              <a:buAutoNum type="alphaUcPeriod"/>
            </a:pPr>
            <a:r>
              <a:rPr lang="en-US" sz="3200" dirty="0">
                <a:latin typeface="Georgia" panose="02040502050405020303" pitchFamily="18" charset="0"/>
              </a:rPr>
              <a:t>Adapt our Approach (Acts 17:16ff)</a:t>
            </a:r>
          </a:p>
          <a:p>
            <a:pPr lvl="1"/>
            <a:r>
              <a:rPr lang="en-US" sz="2600" i="1" dirty="0">
                <a:latin typeface="Georgia" panose="02040502050405020303" pitchFamily="18" charset="0"/>
              </a:rPr>
              <a:t>Know your audience</a:t>
            </a:r>
          </a:p>
          <a:p>
            <a:pPr lvl="1"/>
            <a:r>
              <a:rPr lang="en-US" sz="2600" i="1" dirty="0">
                <a:latin typeface="Georgia" panose="02040502050405020303" pitchFamily="18" charset="0"/>
              </a:rPr>
              <a:t>Meet them where they are</a:t>
            </a:r>
          </a:p>
          <a:p>
            <a:pPr lvl="1"/>
            <a:r>
              <a:rPr lang="en-US" sz="2600" i="1" dirty="0">
                <a:latin typeface="Georgia" panose="02040502050405020303" pitchFamily="18" charset="0"/>
              </a:rPr>
              <a:t>Speak their language</a:t>
            </a:r>
          </a:p>
        </p:txBody>
      </p:sp>
    </p:spTree>
    <p:extLst>
      <p:ext uri="{BB962C8B-B14F-4D97-AF65-F5344CB8AC3E}">
        <p14:creationId xmlns:p14="http://schemas.microsoft.com/office/powerpoint/2010/main" val="2340531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animEffect transition="in" filter="fade">
                                      <p:cBhvr>
                                        <p:cTn id="7" dur="500"/>
                                        <p:tgtEl>
                                          <p:spTgt spid="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5" end="5"/>
                                            </p:txEl>
                                          </p:spTgt>
                                        </p:tgtEl>
                                        <p:attrNameLst>
                                          <p:attrName>style.visibility</p:attrName>
                                        </p:attrNameLst>
                                      </p:cBhvr>
                                      <p:to>
                                        <p:strVal val="visible"/>
                                      </p:to>
                                    </p:set>
                                    <p:animEffect transition="in" filter="fade">
                                      <p:cBhvr>
                                        <p:cTn id="12" dur="500"/>
                                        <p:tgtEl>
                                          <p:spTgt spid="1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animEffect transition="in" filter="fade">
                                      <p:cBhvr>
                                        <p:cTn id="1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D9CBD67E-8AD7-4C4D-8E69-927B0C809E16}"/>
              </a:ext>
            </a:extLst>
          </p:cNvPr>
          <p:cNvSpPr>
            <a:spLocks noGrp="1"/>
          </p:cNvSpPr>
          <p:nvPr>
            <p:ph sz="half" idx="2"/>
          </p:nvPr>
        </p:nvSpPr>
        <p:spPr>
          <a:xfrm>
            <a:off x="838200" y="612396"/>
            <a:ext cx="10515600" cy="5564567"/>
          </a:xfrm>
          <a:solidFill>
            <a:schemeClr val="bg1">
              <a:alpha val="80000"/>
            </a:schemeClr>
          </a:solidFill>
        </p:spPr>
        <p:txBody>
          <a:bodyPr lIns="640080" rIns="640080" anchor="ctr">
            <a:normAutofit/>
          </a:bodyPr>
          <a:lstStyle/>
          <a:p>
            <a:pPr marL="0" indent="0" algn="just">
              <a:buNone/>
            </a:pPr>
            <a:r>
              <a:rPr lang="en-US" sz="3200" dirty="0">
                <a:latin typeface="Georgia" panose="02040502050405020303" pitchFamily="18" charset="0"/>
              </a:rPr>
              <a:t>Conduct yourselves with wisdom toward outsiders, making the most of the opportunity. Let your speech always be with grace, as though seasoned with salt, so that you will know how you should respond to each person.</a:t>
            </a:r>
          </a:p>
          <a:p>
            <a:pPr marL="0" indent="0" algn="ctr">
              <a:buNone/>
            </a:pPr>
            <a:r>
              <a:rPr lang="en-US" sz="2400" dirty="0">
                <a:latin typeface="Georgia" panose="02040502050405020303" pitchFamily="18" charset="0"/>
              </a:rPr>
              <a:t>(Colossians 4:5-6)</a:t>
            </a:r>
          </a:p>
          <a:p>
            <a:pPr marL="0" indent="0">
              <a:buNone/>
            </a:pPr>
            <a:endParaRPr lang="en-US" dirty="0"/>
          </a:p>
        </p:txBody>
      </p:sp>
    </p:spTree>
    <p:extLst>
      <p:ext uri="{BB962C8B-B14F-4D97-AF65-F5344CB8AC3E}">
        <p14:creationId xmlns:p14="http://schemas.microsoft.com/office/powerpoint/2010/main" val="3587775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49" y="1825625"/>
            <a:ext cx="10095101" cy="4351336"/>
          </a:xfrm>
        </p:spPr>
      </p:pic>
    </p:spTree>
    <p:extLst>
      <p:ext uri="{BB962C8B-B14F-4D97-AF65-F5344CB8AC3E}">
        <p14:creationId xmlns:p14="http://schemas.microsoft.com/office/powerpoint/2010/main" val="21452464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50" y="1825625"/>
            <a:ext cx="10095099" cy="4351336"/>
          </a:xfrm>
        </p:spPr>
      </p:pic>
    </p:spTree>
    <p:extLst>
      <p:ext uri="{BB962C8B-B14F-4D97-AF65-F5344CB8AC3E}">
        <p14:creationId xmlns:p14="http://schemas.microsoft.com/office/powerpoint/2010/main" val="41840588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50" y="1825625"/>
            <a:ext cx="10095099" cy="4351335"/>
          </a:xfrm>
        </p:spPr>
      </p:pic>
    </p:spTree>
    <p:extLst>
      <p:ext uri="{BB962C8B-B14F-4D97-AF65-F5344CB8AC3E}">
        <p14:creationId xmlns:p14="http://schemas.microsoft.com/office/powerpoint/2010/main" val="3989136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51" y="1825625"/>
            <a:ext cx="10095096" cy="4351335"/>
          </a:xfrm>
        </p:spPr>
      </p:pic>
    </p:spTree>
    <p:extLst>
      <p:ext uri="{BB962C8B-B14F-4D97-AF65-F5344CB8AC3E}">
        <p14:creationId xmlns:p14="http://schemas.microsoft.com/office/powerpoint/2010/main" val="1946985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7949" r="2" b="8156"/>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397" y="3906093"/>
            <a:ext cx="4453855" cy="2970687"/>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Georgia" panose="02040502050405020303" pitchFamily="18" charset="0"/>
              </a:rPr>
              <a:t>EVANGELISM: the signs of the times</a:t>
            </a:r>
          </a:p>
        </p:txBody>
      </p:sp>
      <p:sp>
        <p:nvSpPr>
          <p:cNvPr id="19" name="Content Placeholder 18"/>
          <p:cNvSpPr>
            <a:spLocks noGrp="1"/>
          </p:cNvSpPr>
          <p:nvPr>
            <p:ph sz="half" idx="2"/>
          </p:nvPr>
        </p:nvSpPr>
        <p:spPr>
          <a:xfrm>
            <a:off x="419449" y="2021249"/>
            <a:ext cx="7088697" cy="4496997"/>
          </a:xfrm>
        </p:spPr>
        <p:txBody>
          <a:bodyPr vert="horz" lIns="91440" tIns="45720" rIns="91440" bIns="45720" rtlCol="0">
            <a:normAutofit/>
          </a:bodyPr>
          <a:lstStyle/>
          <a:p>
            <a:pPr marL="514350" indent="-514350">
              <a:buFont typeface="+mj-lt"/>
              <a:buAutoNum type="alphaUcPeriod"/>
            </a:pPr>
            <a:r>
              <a:rPr lang="en-US" sz="3200" dirty="0">
                <a:latin typeface="Georgia" panose="02040502050405020303" pitchFamily="18" charset="0"/>
              </a:rPr>
              <a:t>Choose our Direction</a:t>
            </a:r>
          </a:p>
          <a:p>
            <a:pPr marL="514350" indent="-514350">
              <a:buFont typeface="+mj-lt"/>
              <a:buAutoNum type="alphaUcPeriod"/>
            </a:pPr>
            <a:r>
              <a:rPr lang="en-US" sz="3200" dirty="0">
                <a:latin typeface="Georgia" panose="02040502050405020303" pitchFamily="18" charset="0"/>
              </a:rPr>
              <a:t>Understand the Times</a:t>
            </a:r>
          </a:p>
          <a:p>
            <a:pPr marL="514350" indent="-514350">
              <a:buFont typeface="+mj-lt"/>
              <a:buAutoNum type="alphaUcPeriod"/>
            </a:pPr>
            <a:r>
              <a:rPr lang="en-US" sz="3200" dirty="0">
                <a:latin typeface="Georgia" panose="02040502050405020303" pitchFamily="18" charset="0"/>
              </a:rPr>
              <a:t>Recognize the Unchangeable</a:t>
            </a:r>
          </a:p>
          <a:p>
            <a:pPr marL="514350" indent="-514350">
              <a:buFont typeface="+mj-lt"/>
              <a:buAutoNum type="alphaUcPeriod"/>
            </a:pPr>
            <a:r>
              <a:rPr lang="en-US" sz="3200" dirty="0">
                <a:latin typeface="Georgia" panose="02040502050405020303" pitchFamily="18" charset="0"/>
              </a:rPr>
              <a:t>Adapt our Approach </a:t>
            </a:r>
          </a:p>
          <a:p>
            <a:pPr marL="514350" indent="-514350">
              <a:buFont typeface="+mj-lt"/>
              <a:buAutoNum type="alphaUcPeriod"/>
            </a:pPr>
            <a:r>
              <a:rPr lang="en-US" sz="3200" dirty="0">
                <a:latin typeface="Georgia" panose="02040502050405020303" pitchFamily="18" charset="0"/>
              </a:rPr>
              <a:t>Refuse to Compromise</a:t>
            </a:r>
          </a:p>
          <a:p>
            <a:pPr lvl="1"/>
            <a:r>
              <a:rPr lang="en-US" sz="2600" i="1" dirty="0">
                <a:latin typeface="Georgia" panose="02040502050405020303" pitchFamily="18" charset="0"/>
              </a:rPr>
              <a:t>The truth of God’s word</a:t>
            </a:r>
          </a:p>
          <a:p>
            <a:pPr lvl="1"/>
            <a:r>
              <a:rPr lang="en-US" sz="2600" i="1" dirty="0">
                <a:latin typeface="Georgia" panose="02040502050405020303" pitchFamily="18" charset="0"/>
              </a:rPr>
              <a:t>The pattern of God’s church</a:t>
            </a:r>
          </a:p>
          <a:p>
            <a:pPr lvl="1"/>
            <a:r>
              <a:rPr lang="en-US" sz="2600" i="1" dirty="0">
                <a:latin typeface="Georgia" panose="02040502050405020303" pitchFamily="18" charset="0"/>
              </a:rPr>
              <a:t>The holiness of God’s children</a:t>
            </a:r>
          </a:p>
          <a:p>
            <a:pPr lvl="1"/>
            <a:r>
              <a:rPr lang="en-US" sz="2600" i="1" dirty="0">
                <a:latin typeface="Georgia" panose="02040502050405020303" pitchFamily="18" charset="0"/>
              </a:rPr>
              <a:t>The sufficiency of God’s grace</a:t>
            </a:r>
          </a:p>
        </p:txBody>
      </p:sp>
    </p:spTree>
    <p:extLst>
      <p:ext uri="{BB962C8B-B14F-4D97-AF65-F5344CB8AC3E}">
        <p14:creationId xmlns:p14="http://schemas.microsoft.com/office/powerpoint/2010/main" val="3665552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5" end="5"/>
                                            </p:txEl>
                                          </p:spTgt>
                                        </p:tgtEl>
                                        <p:attrNameLst>
                                          <p:attrName>style.visibility</p:attrName>
                                        </p:attrNameLst>
                                      </p:cBhvr>
                                      <p:to>
                                        <p:strVal val="visible"/>
                                      </p:to>
                                    </p:set>
                                    <p:animEffect transition="in" filter="fade">
                                      <p:cBhvr>
                                        <p:cTn id="7" dur="500"/>
                                        <p:tgtEl>
                                          <p:spTgt spid="1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6" end="6"/>
                                            </p:txEl>
                                          </p:spTgt>
                                        </p:tgtEl>
                                        <p:attrNameLst>
                                          <p:attrName>style.visibility</p:attrName>
                                        </p:attrNameLst>
                                      </p:cBhvr>
                                      <p:to>
                                        <p:strVal val="visible"/>
                                      </p:to>
                                    </p:set>
                                    <p:animEffect transition="in" filter="fade">
                                      <p:cBhvr>
                                        <p:cTn id="12" dur="500"/>
                                        <p:tgtEl>
                                          <p:spTgt spid="1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7" end="7"/>
                                            </p:txEl>
                                          </p:spTgt>
                                        </p:tgtEl>
                                        <p:attrNameLst>
                                          <p:attrName>style.visibility</p:attrName>
                                        </p:attrNameLst>
                                      </p:cBhvr>
                                      <p:to>
                                        <p:strVal val="visible"/>
                                      </p:to>
                                    </p:set>
                                    <p:animEffect transition="in" filter="fade">
                                      <p:cBhvr>
                                        <p:cTn id="17" dur="500"/>
                                        <p:tgtEl>
                                          <p:spTgt spid="1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8" end="8"/>
                                            </p:txEl>
                                          </p:spTgt>
                                        </p:tgtEl>
                                        <p:attrNameLst>
                                          <p:attrName>style.visibility</p:attrName>
                                        </p:attrNameLst>
                                      </p:cBhvr>
                                      <p:to>
                                        <p:strVal val="visible"/>
                                      </p:to>
                                    </p:set>
                                    <p:animEffect transition="in" filter="fade">
                                      <p:cBhvr>
                                        <p:cTn id="22"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58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846144"/>
            <a:ext cx="10883900" cy="272007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A2385D-45B1-4DD2-8B5F-466F9F80A787}"/>
              </a:ext>
            </a:extLst>
          </p:cNvPr>
          <p:cNvSpPr>
            <a:spLocks noGrp="1"/>
          </p:cNvSpPr>
          <p:nvPr>
            <p:ph type="ctrTitle"/>
          </p:nvPr>
        </p:nvSpPr>
        <p:spPr>
          <a:xfrm>
            <a:off x="832104" y="3118212"/>
            <a:ext cx="9832583" cy="1716712"/>
          </a:xfrm>
        </p:spPr>
        <p:txBody>
          <a:bodyPr>
            <a:normAutofit/>
          </a:bodyPr>
          <a:lstStyle/>
          <a:p>
            <a:pPr algn="l"/>
            <a:r>
              <a:rPr lang="en-US" dirty="0">
                <a:latin typeface="Georgia" panose="02040502050405020303" pitchFamily="18" charset="0"/>
              </a:rPr>
              <a:t>EVANGELISM</a:t>
            </a:r>
          </a:p>
        </p:txBody>
      </p:sp>
      <p:sp>
        <p:nvSpPr>
          <p:cNvPr id="3" name="Subtitle 2">
            <a:extLst>
              <a:ext uri="{FF2B5EF4-FFF2-40B4-BE49-F238E27FC236}">
                <a16:creationId xmlns:a16="http://schemas.microsoft.com/office/drawing/2014/main" id="{EAA1B7E5-3D0B-4408-9412-79AD6BF0C88C}"/>
              </a:ext>
            </a:extLst>
          </p:cNvPr>
          <p:cNvSpPr>
            <a:spLocks noGrp="1"/>
          </p:cNvSpPr>
          <p:nvPr>
            <p:ph type="subTitle" idx="1"/>
          </p:nvPr>
        </p:nvSpPr>
        <p:spPr>
          <a:xfrm>
            <a:off x="832104" y="4862356"/>
            <a:ext cx="9832583" cy="476973"/>
          </a:xfrm>
        </p:spPr>
        <p:txBody>
          <a:bodyPr>
            <a:normAutofit/>
          </a:bodyPr>
          <a:lstStyle/>
          <a:p>
            <a:pPr algn="l"/>
            <a:r>
              <a:rPr lang="en-US" dirty="0">
                <a:latin typeface="Georgia" panose="02040502050405020303" pitchFamily="18" charset="0"/>
              </a:rPr>
              <a:t>the signs of the times</a:t>
            </a:r>
          </a:p>
        </p:txBody>
      </p:sp>
    </p:spTree>
    <p:extLst>
      <p:ext uri="{BB962C8B-B14F-4D97-AF65-F5344CB8AC3E}">
        <p14:creationId xmlns:p14="http://schemas.microsoft.com/office/powerpoint/2010/main" val="361979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descr="A screenshot of a cell phone&#10;&#10;Description generated with very high confidence">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48" y="1825625"/>
            <a:ext cx="10095103" cy="4351338"/>
          </a:xfrm>
        </p:spPr>
      </p:pic>
    </p:spTree>
    <p:extLst>
      <p:ext uri="{BB962C8B-B14F-4D97-AF65-F5344CB8AC3E}">
        <p14:creationId xmlns:p14="http://schemas.microsoft.com/office/powerpoint/2010/main" val="898524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49" y="1825625"/>
            <a:ext cx="10095101" cy="4351337"/>
          </a:xfrm>
        </p:spPr>
      </p:pic>
    </p:spTree>
    <p:extLst>
      <p:ext uri="{BB962C8B-B14F-4D97-AF65-F5344CB8AC3E}">
        <p14:creationId xmlns:p14="http://schemas.microsoft.com/office/powerpoint/2010/main" val="1501174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48" y="1825625"/>
            <a:ext cx="10095103" cy="4351337"/>
          </a:xfrm>
        </p:spPr>
      </p:pic>
    </p:spTree>
    <p:extLst>
      <p:ext uri="{BB962C8B-B14F-4D97-AF65-F5344CB8AC3E}">
        <p14:creationId xmlns:p14="http://schemas.microsoft.com/office/powerpoint/2010/main" val="3646788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a:solidFill>
            <a:schemeClr val="bg1">
              <a:alpha val="80000"/>
            </a:schemeClr>
          </a:solidFill>
        </p:spPr>
        <p:txBody>
          <a:bodyPr>
            <a:normAutofit/>
          </a:bodyPr>
          <a:lstStyle/>
          <a:p>
            <a:pPr algn="l"/>
            <a:r>
              <a:rPr lang="en-US" dirty="0">
                <a:latin typeface="Georgia" panose="02040502050405020303" pitchFamily="18" charset="0"/>
              </a:rPr>
              <a:t>EVANGELISM: the signs of the times</a:t>
            </a:r>
          </a:p>
        </p:txBody>
      </p:sp>
      <p:pic>
        <p:nvPicPr>
          <p:cNvPr id="14" name="Content Placeholder 13">
            <a:extLst>
              <a:ext uri="{FF2B5EF4-FFF2-40B4-BE49-F238E27FC236}">
                <a16:creationId xmlns:a16="http://schemas.microsoft.com/office/drawing/2014/main" id="{B48DE2BA-1564-4568-BC20-F600E8EFF2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8449" y="1825625"/>
            <a:ext cx="10095101" cy="4351337"/>
          </a:xfrm>
        </p:spPr>
      </p:pic>
    </p:spTree>
    <p:extLst>
      <p:ext uri="{BB962C8B-B14F-4D97-AF65-F5344CB8AC3E}">
        <p14:creationId xmlns:p14="http://schemas.microsoft.com/office/powerpoint/2010/main" val="2932709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7949" r="2" b="8156"/>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17" name="Content Placeholder 13"/>
          <p:cNvPicPr>
            <a:picLocks noChangeAspect="1"/>
          </p:cNvPicPr>
          <p:nvPr/>
        </p:nvPicPr>
        <p:blipFill rotWithShape="1">
          <a:blip r:embed="rId3">
            <a:extLst>
              <a:ext uri="{28A0092B-C50C-407E-A947-70E740481C1C}">
                <a14:useLocalDpi xmlns:a14="http://schemas.microsoft.com/office/drawing/2010/main" val="0"/>
              </a:ext>
            </a:extLst>
          </a:blip>
          <a:srcRect t="6974" r="3" b="2552"/>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
        <p:nvSpPr>
          <p:cNvPr id="2" name="Title 1">
            <a:extLst>
              <a:ext uri="{FF2B5EF4-FFF2-40B4-BE49-F238E27FC236}">
                <a16:creationId xmlns:a16="http://schemas.microsoft.com/office/drawing/2014/main" id="{78A2385D-45B1-4DD2-8B5F-466F9F80A78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Georgia" panose="02040502050405020303" pitchFamily="18" charset="0"/>
              </a:rPr>
              <a:t>EVANGELISM: the signs of the times</a:t>
            </a:r>
          </a:p>
        </p:txBody>
      </p:sp>
      <p:sp>
        <p:nvSpPr>
          <p:cNvPr id="19" name="Content Placeholder 18"/>
          <p:cNvSpPr>
            <a:spLocks noGrp="1"/>
          </p:cNvSpPr>
          <p:nvPr>
            <p:ph sz="half" idx="2"/>
          </p:nvPr>
        </p:nvSpPr>
        <p:spPr>
          <a:xfrm>
            <a:off x="419450" y="2021249"/>
            <a:ext cx="6568579" cy="4155713"/>
          </a:xfrm>
        </p:spPr>
        <p:txBody>
          <a:bodyPr vert="horz" lIns="91440" tIns="45720" rIns="91440" bIns="45720" rtlCol="0">
            <a:normAutofit/>
          </a:bodyPr>
          <a:lstStyle/>
          <a:p>
            <a:pPr marL="514350" indent="-514350">
              <a:buFont typeface="+mj-lt"/>
              <a:buAutoNum type="alphaUcPeriod"/>
            </a:pPr>
            <a:r>
              <a:rPr lang="en-US" sz="3200" dirty="0">
                <a:latin typeface="Georgia" panose="02040502050405020303" pitchFamily="18" charset="0"/>
              </a:rPr>
              <a:t>Choose our Direction</a:t>
            </a:r>
          </a:p>
          <a:p>
            <a:pPr lvl="1"/>
            <a:r>
              <a:rPr lang="en-US" sz="2800" i="1" dirty="0">
                <a:latin typeface="Georgia" panose="02040502050405020303" pitchFamily="18" charset="0"/>
              </a:rPr>
              <a:t>Throw up our hands &amp; give up</a:t>
            </a:r>
          </a:p>
          <a:p>
            <a:pPr lvl="1"/>
            <a:r>
              <a:rPr lang="en-US" sz="2800" i="1" dirty="0">
                <a:latin typeface="Georgia" panose="02040502050405020303" pitchFamily="18" charset="0"/>
              </a:rPr>
              <a:t>Roll up our sleeves &amp; get to work</a:t>
            </a:r>
          </a:p>
        </p:txBody>
      </p:sp>
    </p:spTree>
    <p:extLst>
      <p:ext uri="{BB962C8B-B14F-4D97-AF65-F5344CB8AC3E}">
        <p14:creationId xmlns:p14="http://schemas.microsoft.com/office/powerpoint/2010/main" val="3236394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photo of a city&#10;&#10;Description generated with very high confidence">
            <a:extLst>
              <a:ext uri="{FF2B5EF4-FFF2-40B4-BE49-F238E27FC236}">
                <a16:creationId xmlns:a16="http://schemas.microsoft.com/office/drawing/2014/main" id="{AA7798C3-E59B-41C1-B631-A2FA6AA5E3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D9CBD67E-8AD7-4C4D-8E69-927B0C809E16}"/>
              </a:ext>
            </a:extLst>
          </p:cNvPr>
          <p:cNvSpPr>
            <a:spLocks noGrp="1"/>
          </p:cNvSpPr>
          <p:nvPr>
            <p:ph sz="half" idx="2"/>
          </p:nvPr>
        </p:nvSpPr>
        <p:spPr>
          <a:xfrm>
            <a:off x="838200" y="612396"/>
            <a:ext cx="10515600" cy="5564567"/>
          </a:xfrm>
          <a:solidFill>
            <a:schemeClr val="bg1">
              <a:alpha val="80000"/>
            </a:schemeClr>
          </a:solidFill>
        </p:spPr>
        <p:txBody>
          <a:bodyPr lIns="640080" rIns="640080" anchor="ctr">
            <a:normAutofit/>
          </a:bodyPr>
          <a:lstStyle/>
          <a:p>
            <a:pPr marL="0" indent="0" algn="just">
              <a:buNone/>
            </a:pPr>
            <a:r>
              <a:rPr lang="en-US" sz="3200" dirty="0">
                <a:latin typeface="Georgia" panose="02040502050405020303" pitchFamily="18" charset="0"/>
              </a:rPr>
              <a:t>but speaking the truth in love, we are to grow up in all aspects into Him who is the head, even Christ, from whom the whole body, being fitted and held together by what every joint supplies, according to the proper working of each individual part, causes the growth of the body for the building up of itself in love.</a:t>
            </a:r>
            <a:endParaRPr lang="en-US" sz="2400" dirty="0">
              <a:latin typeface="Georgia" panose="02040502050405020303" pitchFamily="18" charset="0"/>
            </a:endParaRPr>
          </a:p>
          <a:p>
            <a:pPr marL="0" indent="0" algn="ctr">
              <a:buNone/>
            </a:pPr>
            <a:r>
              <a:rPr lang="en-US" sz="2400" dirty="0">
                <a:latin typeface="Georgia" panose="02040502050405020303" pitchFamily="18" charset="0"/>
              </a:rPr>
              <a:t>(Ephesians 4:15-16)</a:t>
            </a:r>
          </a:p>
          <a:p>
            <a:pPr marL="0" indent="0">
              <a:buNone/>
            </a:pPr>
            <a:endParaRPr lang="en-US" dirty="0"/>
          </a:p>
        </p:txBody>
      </p:sp>
    </p:spTree>
    <p:extLst>
      <p:ext uri="{BB962C8B-B14F-4D97-AF65-F5344CB8AC3E}">
        <p14:creationId xmlns:p14="http://schemas.microsoft.com/office/powerpoint/2010/main" val="1721475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459</Words>
  <Application>Microsoft Office PowerPoint</Application>
  <PresentationFormat>Widescreen</PresentationFormat>
  <Paragraphs>73</Paragraphs>
  <Slides>24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Adelle-Regular</vt:lpstr>
      <vt:lpstr>Apple Chancery</vt:lpstr>
      <vt:lpstr>Arial</vt:lpstr>
      <vt:lpstr>Calibri</vt:lpstr>
      <vt:lpstr>Calibri Light</vt:lpstr>
      <vt:lpstr>Georgia</vt:lpstr>
      <vt:lpstr>Trebuchet MS</vt:lpstr>
      <vt:lpstr>Office Theme</vt:lpstr>
      <vt:lpstr>1_Default</vt:lpstr>
      <vt:lpstr>1_Office Theme</vt:lpstr>
      <vt:lpstr>PowerPoint Presentation</vt:lpstr>
      <vt:lpstr>PowerPoint Presentation</vt:lpstr>
      <vt:lpstr>EVANGELISM</vt:lpstr>
      <vt:lpstr>EVANGELISM: the signs of the times</vt:lpstr>
      <vt:lpstr>EVANGELISM: the signs of the times</vt:lpstr>
      <vt:lpstr>EVANGELISM: the signs of the times</vt:lpstr>
      <vt:lpstr>EVANGELISM: the signs of the times</vt:lpstr>
      <vt:lpstr>EVANGELISM: the signs of the times</vt:lpstr>
      <vt:lpstr>PowerPoint Presentation</vt:lpstr>
      <vt:lpstr>EVANGELISM: the signs of the times</vt:lpstr>
      <vt:lpstr>PowerPoint Presentation</vt:lpstr>
      <vt:lpstr>PowerPoint Presentation</vt:lpstr>
      <vt:lpstr>PowerPoint Presentation</vt:lpstr>
      <vt:lpstr>EVANGELISM: the signs of the times</vt:lpstr>
      <vt:lpstr>PowerPoint Presentation</vt:lpstr>
      <vt:lpstr>EVANGELISM: the signs of the times</vt:lpstr>
      <vt:lpstr>EVANGELISM: the signs of the times</vt:lpstr>
      <vt:lpstr>PowerPoint Presentation</vt:lpstr>
      <vt:lpstr>EVANGELISM: the signs of the times</vt:lpstr>
      <vt:lpstr>EVANGELISM: the signs of the times</vt:lpstr>
      <vt:lpstr>EVANGELISM: the signs of the times</vt:lpstr>
      <vt:lpstr>EVANGELISM: the signs of the times</vt:lpstr>
      <vt:lpstr>EVANGELISM: the signs of the times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dc:title>
  <dc:creator>Jerome Sasanecki</dc:creator>
  <cp:lastModifiedBy>Jerome Sasanecki</cp:lastModifiedBy>
  <cp:revision>13</cp:revision>
  <dcterms:created xsi:type="dcterms:W3CDTF">2017-06-24T20:02:45Z</dcterms:created>
  <dcterms:modified xsi:type="dcterms:W3CDTF">2017-06-25T05:31:28Z</dcterms:modified>
</cp:coreProperties>
</file>