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13"/>
  </p:notesMasterIdLst>
  <p:sldIdLst>
    <p:sldId id="257" r:id="rId4"/>
    <p:sldId id="258" r:id="rId5"/>
    <p:sldId id="272" r:id="rId6"/>
    <p:sldId id="283" r:id="rId7"/>
    <p:sldId id="284" r:id="rId8"/>
    <p:sldId id="285" r:id="rId9"/>
    <p:sldId id="286" r:id="rId10"/>
    <p:sldId id="259" r:id="rId11"/>
    <p:sldId id="266" r:id="rId12"/>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0" d="100"/>
          <a:sy n="140" d="100"/>
        </p:scale>
        <p:origin x="77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1B979-52D2-47BB-ABF1-5C0782D94C9F}" type="datetimeFigureOut">
              <a:rPr lang="en-US" smtClean="0"/>
              <a:t>5/20/2017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F7B1D-0F6F-4245-85D3-FBD099D3302A}" type="slidenum">
              <a:rPr lang="en-US" smtClean="0"/>
              <a:t>‹#›</a:t>
            </a:fld>
            <a:endParaRPr lang="en-US"/>
          </a:p>
        </p:txBody>
      </p:sp>
    </p:spTree>
    <p:extLst>
      <p:ext uri="{BB962C8B-B14F-4D97-AF65-F5344CB8AC3E}">
        <p14:creationId xmlns:p14="http://schemas.microsoft.com/office/powerpoint/2010/main" val="1277286114"/>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AC1DF57F-E6F7-4A64-B61C-FFF9F13E2C1C}" type="slidenum">
              <a:rPr lang="en-US">
                <a:solidFill>
                  <a:prstClr val="black"/>
                </a:solidFill>
              </a:rPr>
              <a:pPr defTabSz="914400">
                <a:defRPr/>
              </a:pPr>
              <a:t>1</a:t>
            </a:fld>
            <a:endParaRPr lang="en-US">
              <a:solidFill>
                <a:prstClr val="black"/>
              </a:solidFill>
            </a:endParaRPr>
          </a:p>
        </p:txBody>
      </p:sp>
    </p:spTree>
    <p:extLst>
      <p:ext uri="{BB962C8B-B14F-4D97-AF65-F5344CB8AC3E}">
        <p14:creationId xmlns:p14="http://schemas.microsoft.com/office/powerpoint/2010/main" val="103132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607375-AB1E-4818-BDB0-85BF9965E37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290619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417612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313406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60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69011" y="3229336"/>
            <a:ext cx="2271395" cy="26570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36387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69011" y="3229336"/>
            <a:ext cx="2271395" cy="265706"/>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3078480" y="1371600"/>
            <a:ext cx="2976880" cy="1737360"/>
          </a:xfrm>
        </p:spPr>
        <p:txBody>
          <a:bodyPr/>
          <a:lstStyle/>
          <a:p>
            <a:r>
              <a:rPr lang="en-US" dirty="0"/>
              <a:t>Add Your Title</a:t>
            </a:r>
          </a:p>
        </p:txBody>
      </p:sp>
    </p:spTree>
    <p:extLst>
      <p:ext uri="{BB962C8B-B14F-4D97-AF65-F5344CB8AC3E}">
        <p14:creationId xmlns:p14="http://schemas.microsoft.com/office/powerpoint/2010/main" val="286455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9279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66106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74592" y="3870963"/>
            <a:ext cx="1487715" cy="910591"/>
          </a:xfrm>
        </p:spPr>
        <p:txBody>
          <a:bodyPr>
            <a:normAutofit/>
          </a:bodyPr>
          <a:lstStyle>
            <a:lvl1pPr>
              <a:defRPr sz="1600"/>
            </a:lvl1pPr>
          </a:lstStyle>
          <a:p>
            <a:r>
              <a:rPr lang="en-US" dirty="0"/>
              <a:t>Add Your Title</a:t>
            </a:r>
          </a:p>
        </p:txBody>
      </p:sp>
      <p:sp>
        <p:nvSpPr>
          <p:cNvPr id="6"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69700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2" y="421374"/>
            <a:ext cx="8160063" cy="3365110"/>
          </a:xfrm>
        </p:spPr>
        <p:txBody>
          <a:bodyPr anchor="ctr"/>
          <a:lstStyle>
            <a:lvl1pPr marL="0" indent="0">
              <a:buFont typeface="Arial"/>
              <a:buNone/>
              <a:defRPr/>
            </a:lvl1pPr>
            <a:lvl2pPr marL="457178" indent="0">
              <a:buNone/>
              <a:defRPr/>
            </a:lvl2pPr>
            <a:lvl3pPr marL="914355" indent="0">
              <a:buFont typeface="Arial"/>
              <a:buNone/>
              <a:defRPr/>
            </a:lvl3pPr>
            <a:lvl4pPr marL="1371532" indent="0">
              <a:buFont typeface="Arial"/>
              <a:buNone/>
              <a:defRPr/>
            </a:lvl4pPr>
            <a:lvl5pPr marL="182870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40"/>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19492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2" y="421372"/>
            <a:ext cx="8160063" cy="4354160"/>
          </a:xfrm>
        </p:spPr>
        <p:txBody>
          <a:bodyPr anchor="ctr"/>
          <a:lstStyle>
            <a:lvl1pPr marL="0" indent="0">
              <a:buFont typeface="Arial"/>
              <a:buNone/>
              <a:defRPr/>
            </a:lvl1pPr>
            <a:lvl2pPr marL="457178" indent="0">
              <a:buNone/>
              <a:defRPr/>
            </a:lvl2pPr>
            <a:lvl3pPr marL="914355" indent="0">
              <a:buFont typeface="Arial"/>
              <a:buNone/>
              <a:defRPr/>
            </a:lvl3pPr>
            <a:lvl4pPr marL="1371532" indent="0">
              <a:buFont typeface="Arial"/>
              <a:buNone/>
              <a:defRPr/>
            </a:lvl4pPr>
            <a:lvl5pPr marL="1828709" indent="0">
              <a:buFont typeface="Arial"/>
              <a:buNone/>
              <a:defRPr/>
            </a:lvl5pPr>
          </a:lstStyle>
          <a:p>
            <a:pPr lvl="0"/>
            <a:r>
              <a:rPr lang="en-US" dirty="0"/>
              <a:t>Add Your Text Here</a:t>
            </a:r>
          </a:p>
        </p:txBody>
      </p:sp>
    </p:spTree>
    <p:extLst>
      <p:ext uri="{BB962C8B-B14F-4D97-AF65-F5344CB8AC3E}">
        <p14:creationId xmlns:p14="http://schemas.microsoft.com/office/powerpoint/2010/main" val="7262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1156869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5/20/2017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664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130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39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157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6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81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82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76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319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62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607375-AB1E-4818-BDB0-85BF9965E37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2876245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842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70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607375-AB1E-4818-BDB0-85BF9965E378}"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82603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607375-AB1E-4818-BDB0-85BF9965E378}"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325812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607375-AB1E-4818-BDB0-85BF9965E378}"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301926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7375-AB1E-4818-BDB0-85BF9965E378}"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287519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07375-AB1E-4818-BDB0-85BF9965E378}"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270739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07375-AB1E-4818-BDB0-85BF9965E378}"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107201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15607375-AB1E-4818-BDB0-85BF9965E378}" type="datetimeFigureOut">
              <a:rPr lang="en-US" smtClean="0"/>
              <a:t>5/20/2017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2CC15EA3-FA1B-45EF-95BD-1816DF1AAADB}" type="slidenum">
              <a:rPr lang="en-US" smtClean="0"/>
              <a:t>‹#›</a:t>
            </a:fld>
            <a:endParaRPr lang="en-US"/>
          </a:p>
        </p:txBody>
      </p:sp>
    </p:spTree>
    <p:extLst>
      <p:ext uri="{BB962C8B-B14F-4D97-AF65-F5344CB8AC3E}">
        <p14:creationId xmlns:p14="http://schemas.microsoft.com/office/powerpoint/2010/main" val="40830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a:defRPr sz="1200">
                <a:solidFill>
                  <a:schemeClr val="tx1">
                    <a:tint val="75000"/>
                  </a:schemeClr>
                </a:solidFill>
              </a:defRPr>
            </a:lvl1pPr>
          </a:lstStyle>
          <a:p>
            <a:pPr defTabSz="342892"/>
            <a:fld id="{6BFECD78-3C8E-49F2-8FAB-59489D168ABB}" type="datetimeFigureOut">
              <a:rPr lang="en-US" smtClean="0">
                <a:solidFill>
                  <a:prstClr val="white">
                    <a:tint val="75000"/>
                  </a:prstClr>
                </a:solidFill>
              </a:rPr>
              <a:pPr defTabSz="342892"/>
              <a:t>5/20/2017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a:defRPr sz="1200">
                <a:solidFill>
                  <a:schemeClr val="tx1">
                    <a:tint val="75000"/>
                  </a:schemeClr>
                </a:solidFill>
              </a:defRPr>
            </a:lvl1pPr>
          </a:lstStyle>
          <a:p>
            <a:pPr defTabSz="342892"/>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a:defRPr sz="1200">
                <a:solidFill>
                  <a:schemeClr val="tx1">
                    <a:tint val="75000"/>
                  </a:schemeClr>
                </a:solidFill>
              </a:defRPr>
            </a:lvl1pPr>
          </a:lstStyle>
          <a:p>
            <a:pPr defTabSz="342892"/>
            <a:fld id="{0FB56013-B943-42BA-886F-6F9D4EB85E9D}" type="slidenum">
              <a:rPr lang="en-US" smtClean="0">
                <a:solidFill>
                  <a:prstClr val="white">
                    <a:tint val="75000"/>
                  </a:prstClr>
                </a:solidFill>
              </a:rPr>
              <a:pPr defTabSz="342892"/>
              <a:t>‹#›</a:t>
            </a:fld>
            <a:endParaRPr lang="en-US">
              <a:solidFill>
                <a:prstClr val="white">
                  <a:tint val="75000"/>
                </a:prstClr>
              </a:solidFill>
            </a:endParaRPr>
          </a:p>
        </p:txBody>
      </p:sp>
    </p:spTree>
    <p:extLst>
      <p:ext uri="{BB962C8B-B14F-4D97-AF65-F5344CB8AC3E}">
        <p14:creationId xmlns:p14="http://schemas.microsoft.com/office/powerpoint/2010/main" val="15266171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355"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355" rtl="0" eaLnBrk="1" latinLnBrk="0" hangingPunct="1">
        <a:spcBef>
          <a:spcPct val="20000"/>
        </a:spcBef>
        <a:buFont typeface="Arial"/>
        <a:buNone/>
        <a:defRPr sz="3000" kern="1200">
          <a:solidFill>
            <a:schemeClr val="tx1"/>
          </a:solidFill>
          <a:latin typeface="+mn-lt"/>
          <a:ea typeface="+mn-ea"/>
          <a:cs typeface="Apple Chancery"/>
        </a:defRPr>
      </a:lvl1pPr>
      <a:lvl2pPr marL="914355" indent="-457178" algn="ctr" defTabSz="914355" rtl="0" eaLnBrk="1" latinLnBrk="0" hangingPunct="1">
        <a:spcBef>
          <a:spcPct val="20000"/>
        </a:spcBef>
        <a:buFont typeface="Arial"/>
        <a:buChar char="•"/>
        <a:defRPr sz="3000" kern="1200">
          <a:solidFill>
            <a:schemeClr val="tx1"/>
          </a:solidFill>
          <a:latin typeface="+mn-lt"/>
          <a:ea typeface="+mn-ea"/>
          <a:cs typeface="Apple Chancery"/>
        </a:defRPr>
      </a:lvl2pPr>
      <a:lvl3pPr marL="914355"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532"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709"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a:defRPr sz="1200">
                <a:solidFill>
                  <a:schemeClr val="tx1">
                    <a:tint val="75000"/>
                  </a:schemeClr>
                </a:solidFill>
              </a:defRPr>
            </a:lvl1pPr>
          </a:lstStyle>
          <a:p>
            <a:pPr defTabSz="342892"/>
            <a:fld id="{F82087F3-D9E8-4CBC-9E77-7A5CBBCCD525}" type="datetimeFigureOut">
              <a:rPr lang="en-US" smtClean="0">
                <a:solidFill>
                  <a:prstClr val="black">
                    <a:tint val="75000"/>
                  </a:prstClr>
                </a:solidFill>
              </a:rPr>
              <a:pPr defTabSz="342892"/>
              <a:t>5/20/2017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a:defRPr sz="1200">
                <a:solidFill>
                  <a:schemeClr val="tx1">
                    <a:tint val="75000"/>
                  </a:schemeClr>
                </a:solidFill>
              </a:defRPr>
            </a:lvl1pPr>
          </a:lstStyle>
          <a:p>
            <a:pPr defTabSz="342892"/>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a:defRPr sz="1200">
                <a:solidFill>
                  <a:schemeClr val="tx1">
                    <a:tint val="75000"/>
                  </a:schemeClr>
                </a:solidFill>
              </a:defRPr>
            </a:lvl1pPr>
          </a:lstStyle>
          <a:p>
            <a:pPr defTabSz="342892"/>
            <a:fld id="{8097337D-73D5-40C5-A890-44BB135B77DD}" type="slidenum">
              <a:rPr lang="en-US" smtClean="0">
                <a:solidFill>
                  <a:prstClr val="black">
                    <a:tint val="75000"/>
                  </a:prstClr>
                </a:solidFill>
              </a:rPr>
              <a:pPr defTabSz="342892"/>
              <a:t>‹#›</a:t>
            </a:fld>
            <a:endParaRPr lang="en-US">
              <a:solidFill>
                <a:prstClr val="black">
                  <a:tint val="75000"/>
                </a:prstClr>
              </a:solidFill>
            </a:endParaRPr>
          </a:p>
        </p:txBody>
      </p:sp>
    </p:spTree>
    <p:extLst>
      <p:ext uri="{BB962C8B-B14F-4D97-AF65-F5344CB8AC3E}">
        <p14:creationId xmlns:p14="http://schemas.microsoft.com/office/powerpoint/2010/main" val="34449873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342839"/>
            <a:endParaRPr lang="en-US" sz="3000" dirty="0">
              <a:solidFill>
                <a:prstClr val="white"/>
              </a:solidFill>
            </a:endParaRPr>
          </a:p>
          <a:p>
            <a:pPr algn="ctr" defTabSz="342839"/>
            <a:r>
              <a:rPr lang="en-US" sz="3000" dirty="0">
                <a:solidFill>
                  <a:prstClr val="white"/>
                </a:solidFill>
              </a:rPr>
              <a:t>Scripture Reading: </a:t>
            </a:r>
          </a:p>
          <a:p>
            <a:pPr algn="ctr" defTabSz="342839"/>
            <a:endParaRPr lang="en-US" sz="3000" dirty="0">
              <a:solidFill>
                <a:prstClr val="white"/>
              </a:solidFill>
            </a:endParaRPr>
          </a:p>
          <a:p>
            <a:pPr algn="ctr" defTabSz="342839"/>
            <a:r>
              <a:rPr lang="en-US" sz="4400" dirty="0">
                <a:solidFill>
                  <a:prstClr val="white"/>
                </a:solidFill>
              </a:rPr>
              <a:t>James 1:12-18</a:t>
            </a: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p:txBody>
      </p:sp>
    </p:spTree>
    <p:extLst>
      <p:ext uri="{BB962C8B-B14F-4D97-AF65-F5344CB8AC3E}">
        <p14:creationId xmlns:p14="http://schemas.microsoft.com/office/powerpoint/2010/main" val="34361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09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111"/>
          <a:stretch/>
        </p:blipFill>
        <p:spPr>
          <a:xfrm>
            <a:off x="0" y="0"/>
            <a:ext cx="9143999" cy="5143500"/>
          </a:xfrm>
          <a:prstGeom prst="rect">
            <a:avLst/>
          </a:prstGeom>
        </p:spPr>
      </p:pic>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tx1">
                    <a:lumMod val="65000"/>
                    <a:lumOff val="35000"/>
                  </a:schemeClr>
                </a:solidFill>
                <a:latin typeface="Bell MT" panose="02020503060305020303" pitchFamily="18" charset="0"/>
              </a:rPr>
              <a:t>How Jesus relied on Scripture</a:t>
            </a:r>
            <a:endParaRPr lang="en-US" sz="2800" dirty="0">
              <a:solidFill>
                <a:schemeClr val="tx1">
                  <a:lumMod val="65000"/>
                  <a:lumOff val="35000"/>
                </a:schemeClr>
              </a:solidFill>
              <a:latin typeface="Bell MT" panose="02020503060305020303" pitchFamily="18" charset="0"/>
            </a:endParaRPr>
          </a:p>
        </p:txBody>
      </p:sp>
      <p:sp>
        <p:nvSpPr>
          <p:cNvPr id="8" name="Title 1"/>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5000"/>
                  </a:schemeClr>
                </a:solidFill>
                <a:latin typeface="Bell MT" panose="02020503060305020303" pitchFamily="18" charset="0"/>
              </a:rPr>
              <a:t>AUTHORITY</a:t>
            </a:r>
            <a:endParaRPr lang="en-US" sz="7200" dirty="0">
              <a:solidFill>
                <a:schemeClr val="tx1">
                  <a:alpha val="5000"/>
                </a:schemeClr>
              </a:solidFill>
              <a:latin typeface="Bell MT" panose="02020503060305020303" pitchFamily="18" charset="0"/>
            </a:endParaRPr>
          </a:p>
        </p:txBody>
      </p:sp>
    </p:spTree>
    <p:extLst>
      <p:ext uri="{BB962C8B-B14F-4D97-AF65-F5344CB8AC3E}">
        <p14:creationId xmlns:p14="http://schemas.microsoft.com/office/powerpoint/2010/main" val="74334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38148" r="11111" b="21852"/>
          <a:stretch/>
        </p:blipFill>
        <p:spPr>
          <a:xfrm>
            <a:off x="-1" y="-23404"/>
            <a:ext cx="9144000" cy="2057400"/>
          </a:xfrm>
          <a:prstGeom prst="rect">
            <a:avLst/>
          </a:prstGeom>
          <a:gradFill>
            <a:gsLst>
              <a:gs pos="0">
                <a:schemeClr val="accent1">
                  <a:lumMod val="5000"/>
                  <a:lumOff val="95000"/>
                  <a:alpha val="0"/>
                </a:schemeClr>
              </a:gs>
              <a:gs pos="30000">
                <a:schemeClr val="bg1"/>
              </a:gs>
            </a:gsLst>
            <a:lin ang="5400000" scaled="1"/>
          </a:gradFill>
        </p:spPr>
      </p:pic>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bg1"/>
                </a:solidFill>
                <a:latin typeface="Bell MT" panose="02020503060305020303" pitchFamily="18" charset="0"/>
              </a:rPr>
              <a:t>How Jesus relied on Scripture</a:t>
            </a:r>
            <a:endParaRPr lang="en-US" sz="2800" dirty="0">
              <a:solidFill>
                <a:schemeClr val="bg1"/>
              </a:solidFill>
              <a:latin typeface="Bell MT" panose="02020503060305020303" pitchFamily="18" charset="0"/>
            </a:endParaRPr>
          </a:p>
        </p:txBody>
      </p:sp>
      <p:sp>
        <p:nvSpPr>
          <p:cNvPr id="6" name="TextBox 5"/>
          <p:cNvSpPr txBox="1"/>
          <p:nvPr/>
        </p:nvSpPr>
        <p:spPr>
          <a:xfrm>
            <a:off x="190499" y="2190750"/>
            <a:ext cx="8763000" cy="584775"/>
          </a:xfrm>
          <a:prstGeom prst="rect">
            <a:avLst/>
          </a:prstGeom>
          <a:noFill/>
          <a:ln w="3175">
            <a:noFill/>
          </a:ln>
          <a:effectLst/>
        </p:spPr>
        <p:txBody>
          <a:bodyPr wrap="square" rtlCol="0">
            <a:spAutoFit/>
          </a:bodyPr>
          <a:lstStyle/>
          <a:p>
            <a:r>
              <a:rPr lang="en-US" sz="3200" u="sng" dirty="0">
                <a:solidFill>
                  <a:schemeClr val="tx1">
                    <a:lumMod val="65000"/>
                    <a:lumOff val="35000"/>
                  </a:schemeClr>
                </a:solidFill>
                <a:latin typeface="Bell MT" panose="02020503060305020303" pitchFamily="18" charset="0"/>
              </a:rPr>
              <a:t>God tests us for our spiritual benefit</a:t>
            </a:r>
          </a:p>
        </p:txBody>
      </p:sp>
      <p:sp>
        <p:nvSpPr>
          <p:cNvPr id="8"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9400" y="3920862"/>
            <a:ext cx="2514600" cy="12226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4599" y="2724522"/>
            <a:ext cx="3680237" cy="830997"/>
          </a:xfrm>
          <a:prstGeom prst="rect">
            <a:avLst/>
          </a:prstGeom>
        </p:spPr>
        <p:txBody>
          <a:bodyPr wrap="square">
            <a:spAutoFit/>
          </a:bodyPr>
          <a:lstStyle/>
          <a:p>
            <a:r>
              <a:rPr lang="en-US" sz="2400" i="1" dirty="0">
                <a:solidFill>
                  <a:schemeClr val="tx1">
                    <a:lumMod val="65000"/>
                    <a:lumOff val="35000"/>
                  </a:schemeClr>
                </a:solidFill>
                <a:latin typeface="Bell MT" panose="02020503060305020303" pitchFamily="18" charset="0"/>
              </a:rPr>
              <a:t>test designed by </a:t>
            </a:r>
            <a:r>
              <a:rPr lang="en-US" sz="2400" b="1" i="1" dirty="0">
                <a:solidFill>
                  <a:schemeClr val="tx1">
                    <a:lumMod val="65000"/>
                    <a:lumOff val="35000"/>
                  </a:schemeClr>
                </a:solidFill>
                <a:latin typeface="Bell MT" panose="02020503060305020303" pitchFamily="18" charset="0"/>
              </a:rPr>
              <a:t>God</a:t>
            </a:r>
            <a:r>
              <a:rPr lang="en-US" sz="2400" i="1" dirty="0">
                <a:solidFill>
                  <a:schemeClr val="tx1">
                    <a:lumMod val="65000"/>
                    <a:lumOff val="35000"/>
                  </a:schemeClr>
                </a:solidFill>
                <a:latin typeface="Bell MT" panose="02020503060305020303" pitchFamily="18" charset="0"/>
              </a:rPr>
              <a:t> for </a:t>
            </a:r>
          </a:p>
          <a:p>
            <a:r>
              <a:rPr lang="en-US" sz="2400" i="1" dirty="0">
                <a:solidFill>
                  <a:schemeClr val="tx1">
                    <a:lumMod val="65000"/>
                    <a:lumOff val="35000"/>
                  </a:schemeClr>
                </a:solidFill>
                <a:latin typeface="Bell MT" panose="02020503060305020303" pitchFamily="18" charset="0"/>
              </a:rPr>
              <a:t>our spiritual </a:t>
            </a:r>
            <a:r>
              <a:rPr lang="en-US" sz="2400" b="1" i="1" dirty="0">
                <a:solidFill>
                  <a:schemeClr val="tx1">
                    <a:lumMod val="65000"/>
                    <a:lumOff val="35000"/>
                  </a:schemeClr>
                </a:solidFill>
                <a:latin typeface="Bell MT" panose="02020503060305020303" pitchFamily="18" charset="0"/>
              </a:rPr>
              <a:t>development</a:t>
            </a:r>
            <a:endParaRPr lang="en-US" sz="1600" b="1" dirty="0"/>
          </a:p>
        </p:txBody>
      </p:sp>
      <p:sp>
        <p:nvSpPr>
          <p:cNvPr id="3" name="Rectangle 2"/>
          <p:cNvSpPr/>
          <p:nvPr/>
        </p:nvSpPr>
        <p:spPr>
          <a:xfrm>
            <a:off x="304800" y="3181350"/>
            <a:ext cx="1441933" cy="646331"/>
          </a:xfrm>
          <a:prstGeom prst="rect">
            <a:avLst/>
          </a:prstGeom>
        </p:spPr>
        <p:txBody>
          <a:bodyPr wrap="none">
            <a:spAutoFit/>
          </a:bodyPr>
          <a:lstStyle/>
          <a:p>
            <a:r>
              <a:rPr lang="en-US" sz="3600" i="1" dirty="0" err="1">
                <a:solidFill>
                  <a:schemeClr val="tx1">
                    <a:lumMod val="65000"/>
                    <a:lumOff val="35000"/>
                  </a:schemeClr>
                </a:solidFill>
                <a:latin typeface="Bell MT" panose="02020503060305020303" pitchFamily="18" charset="0"/>
              </a:rPr>
              <a:t>peirazo</a:t>
            </a:r>
            <a:endParaRPr lang="en-US" dirty="0"/>
          </a:p>
        </p:txBody>
      </p:sp>
      <p:cxnSp>
        <p:nvCxnSpPr>
          <p:cNvPr id="5" name="Straight Connector 4"/>
          <p:cNvCxnSpPr>
            <a:cxnSpLocks/>
            <a:stCxn id="3" idx="3"/>
            <a:endCxn id="2" idx="1"/>
          </p:cNvCxnSpPr>
          <p:nvPr/>
        </p:nvCxnSpPr>
        <p:spPr>
          <a:xfrm flipV="1">
            <a:off x="1746733" y="3140021"/>
            <a:ext cx="767866" cy="364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a:stCxn id="3" idx="3"/>
            <a:endCxn id="15" idx="1"/>
          </p:cNvCxnSpPr>
          <p:nvPr/>
        </p:nvCxnSpPr>
        <p:spPr>
          <a:xfrm>
            <a:off x="1746733" y="3504516"/>
            <a:ext cx="767866" cy="59049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14599" y="3679508"/>
            <a:ext cx="3680238" cy="830997"/>
          </a:xfrm>
          <a:prstGeom prst="rect">
            <a:avLst/>
          </a:prstGeom>
        </p:spPr>
        <p:txBody>
          <a:bodyPr wrap="none">
            <a:spAutoFit/>
          </a:bodyPr>
          <a:lstStyle/>
          <a:p>
            <a:r>
              <a:rPr lang="en-US" sz="2400" i="1" dirty="0">
                <a:solidFill>
                  <a:schemeClr val="tx1">
                    <a:lumMod val="65000"/>
                    <a:lumOff val="35000"/>
                  </a:schemeClr>
                </a:solidFill>
                <a:latin typeface="Bell MT" panose="02020503060305020303" pitchFamily="18" charset="0"/>
              </a:rPr>
              <a:t>temptation designed by </a:t>
            </a:r>
            <a:r>
              <a:rPr lang="en-US" sz="2400" b="1" i="1" dirty="0">
                <a:solidFill>
                  <a:schemeClr val="tx1">
                    <a:lumMod val="65000"/>
                    <a:lumOff val="35000"/>
                  </a:schemeClr>
                </a:solidFill>
                <a:latin typeface="Bell MT" panose="02020503060305020303" pitchFamily="18" charset="0"/>
              </a:rPr>
              <a:t>Satan</a:t>
            </a:r>
            <a:r>
              <a:rPr lang="en-US" sz="2400" i="1" dirty="0">
                <a:solidFill>
                  <a:schemeClr val="tx1">
                    <a:lumMod val="65000"/>
                    <a:lumOff val="35000"/>
                  </a:schemeClr>
                </a:solidFill>
                <a:latin typeface="Bell MT" panose="02020503060305020303" pitchFamily="18" charset="0"/>
              </a:rPr>
              <a:t> </a:t>
            </a:r>
          </a:p>
          <a:p>
            <a:r>
              <a:rPr lang="en-US" sz="2400" i="1" dirty="0">
                <a:solidFill>
                  <a:schemeClr val="tx1">
                    <a:lumMod val="65000"/>
                    <a:lumOff val="35000"/>
                  </a:schemeClr>
                </a:solidFill>
                <a:latin typeface="Bell MT" panose="02020503060305020303" pitchFamily="18" charset="0"/>
              </a:rPr>
              <a:t>for our spiritual </a:t>
            </a:r>
            <a:r>
              <a:rPr lang="en-US" sz="2400" b="1" i="1" dirty="0">
                <a:solidFill>
                  <a:schemeClr val="tx1">
                    <a:lumMod val="65000"/>
                    <a:lumOff val="35000"/>
                  </a:schemeClr>
                </a:solidFill>
                <a:latin typeface="Bell MT" panose="02020503060305020303" pitchFamily="18" charset="0"/>
              </a:rPr>
              <a:t>destruction</a:t>
            </a:r>
            <a:endParaRPr lang="en-US" sz="1600" b="1" dirty="0"/>
          </a:p>
        </p:txBody>
      </p:sp>
      <p:sp>
        <p:nvSpPr>
          <p:cNvPr id="18" name="Right Brace 17"/>
          <p:cNvSpPr/>
          <p:nvPr/>
        </p:nvSpPr>
        <p:spPr>
          <a:xfrm>
            <a:off x="6194836" y="2796915"/>
            <a:ext cx="609600" cy="15613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6832869" y="2955354"/>
            <a:ext cx="2472040" cy="1200329"/>
          </a:xfrm>
          <a:prstGeom prst="rect">
            <a:avLst/>
          </a:prstGeom>
        </p:spPr>
        <p:txBody>
          <a:bodyPr wrap="square">
            <a:spAutoFit/>
          </a:bodyPr>
          <a:lstStyle/>
          <a:p>
            <a:r>
              <a:rPr lang="en-US" sz="2400" i="1" dirty="0">
                <a:solidFill>
                  <a:schemeClr val="tx1">
                    <a:lumMod val="65000"/>
                    <a:lumOff val="35000"/>
                  </a:schemeClr>
                </a:solidFill>
                <a:latin typeface="Bell MT" panose="02020503060305020303" pitchFamily="18" charset="0"/>
              </a:rPr>
              <a:t>recognizing the difference will help us endure!</a:t>
            </a:r>
            <a:endParaRPr lang="en-US" sz="1200" dirty="0"/>
          </a:p>
        </p:txBody>
      </p:sp>
      <p:sp>
        <p:nvSpPr>
          <p:cNvPr id="21"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1</a:t>
            </a:r>
            <a:endParaRPr lang="en-US" sz="7200" dirty="0">
              <a:solidFill>
                <a:schemeClr val="tx1">
                  <a:alpha val="15000"/>
                </a:schemeClr>
              </a:solidFill>
              <a:latin typeface="Bell MT" panose="02020503060305020303" pitchFamily="18" charset="0"/>
            </a:endParaRPr>
          </a:p>
        </p:txBody>
      </p:sp>
    </p:spTree>
    <p:extLst>
      <p:ext uri="{BB962C8B-B14F-4D97-AF65-F5344CB8AC3E}">
        <p14:creationId xmlns:p14="http://schemas.microsoft.com/office/powerpoint/2010/main" val="380048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38148" r="11111" b="21852"/>
          <a:stretch/>
        </p:blipFill>
        <p:spPr>
          <a:xfrm>
            <a:off x="-1" y="-23404"/>
            <a:ext cx="9144000" cy="2057400"/>
          </a:xfrm>
          <a:prstGeom prst="rect">
            <a:avLst/>
          </a:prstGeom>
          <a:gradFill>
            <a:gsLst>
              <a:gs pos="0">
                <a:schemeClr val="accent1">
                  <a:lumMod val="5000"/>
                  <a:lumOff val="95000"/>
                  <a:alpha val="0"/>
                </a:schemeClr>
              </a:gs>
              <a:gs pos="30000">
                <a:schemeClr val="bg1"/>
              </a:gs>
            </a:gsLst>
            <a:lin ang="5400000" scaled="1"/>
          </a:gradFill>
        </p:spPr>
      </p:pic>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bg1"/>
                </a:solidFill>
                <a:latin typeface="Bell MT" panose="02020503060305020303" pitchFamily="18" charset="0"/>
              </a:rPr>
              <a:t>How Jesus relied on Scripture</a:t>
            </a:r>
            <a:endParaRPr lang="en-US" sz="2800" dirty="0">
              <a:solidFill>
                <a:schemeClr val="bg1"/>
              </a:solidFill>
              <a:latin typeface="Bell MT" panose="02020503060305020303" pitchFamily="18" charset="0"/>
            </a:endParaRPr>
          </a:p>
        </p:txBody>
      </p:sp>
      <p:sp>
        <p:nvSpPr>
          <p:cNvPr id="6" name="TextBox 5"/>
          <p:cNvSpPr txBox="1"/>
          <p:nvPr/>
        </p:nvSpPr>
        <p:spPr>
          <a:xfrm>
            <a:off x="190499" y="2190750"/>
            <a:ext cx="8763000" cy="584775"/>
          </a:xfrm>
          <a:prstGeom prst="rect">
            <a:avLst/>
          </a:prstGeom>
          <a:noFill/>
          <a:ln w="3175">
            <a:noFill/>
          </a:ln>
          <a:effectLst/>
        </p:spPr>
        <p:txBody>
          <a:bodyPr wrap="square" rtlCol="0">
            <a:spAutoFit/>
          </a:bodyPr>
          <a:lstStyle/>
          <a:p>
            <a:r>
              <a:rPr lang="en-US" sz="3200" u="sng" dirty="0">
                <a:solidFill>
                  <a:schemeClr val="tx1">
                    <a:lumMod val="65000"/>
                    <a:lumOff val="35000"/>
                  </a:schemeClr>
                </a:solidFill>
                <a:latin typeface="Bell MT" panose="02020503060305020303" pitchFamily="18" charset="0"/>
              </a:rPr>
              <a:t>Testing reveals the truth about our hearts</a:t>
            </a:r>
          </a:p>
        </p:txBody>
      </p:sp>
      <p:sp>
        <p:nvSpPr>
          <p:cNvPr id="8"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9400" y="3920862"/>
            <a:ext cx="2514600" cy="122263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2</a:t>
            </a:r>
            <a:endParaRPr lang="en-US" sz="7200" dirty="0">
              <a:solidFill>
                <a:schemeClr val="tx1">
                  <a:alpha val="15000"/>
                </a:schemeClr>
              </a:solidFill>
              <a:latin typeface="Bell MT" panose="02020503060305020303" pitchFamily="18" charset="0"/>
            </a:endParaRPr>
          </a:p>
        </p:txBody>
      </p:sp>
      <p:sp>
        <p:nvSpPr>
          <p:cNvPr id="17" name="Rectangle 16"/>
          <p:cNvSpPr/>
          <p:nvPr/>
        </p:nvSpPr>
        <p:spPr>
          <a:xfrm>
            <a:off x="718782" y="2898059"/>
            <a:ext cx="8077199" cy="461665"/>
          </a:xfrm>
          <a:prstGeom prst="rect">
            <a:avLst/>
          </a:prstGeom>
        </p:spPr>
        <p:txBody>
          <a:bodyPr wrap="square">
            <a:spAutoFit/>
          </a:bodyPr>
          <a:lstStyle/>
          <a:p>
            <a:r>
              <a:rPr lang="en-US" sz="2400" i="1" dirty="0">
                <a:solidFill>
                  <a:schemeClr val="tx1">
                    <a:lumMod val="65000"/>
                    <a:lumOff val="35000"/>
                  </a:schemeClr>
                </a:solidFill>
                <a:latin typeface="Bell MT" panose="02020503060305020303" pitchFamily="18" charset="0"/>
              </a:rPr>
              <a:t>“God tested Abraham…” “now I know that you fear God” (Gen. 22)</a:t>
            </a:r>
            <a:endParaRPr lang="en-US" sz="1600" dirty="0"/>
          </a:p>
        </p:txBody>
      </p:sp>
      <p:sp>
        <p:nvSpPr>
          <p:cNvPr id="19" name="Rectangle 18"/>
          <p:cNvSpPr/>
          <p:nvPr/>
        </p:nvSpPr>
        <p:spPr>
          <a:xfrm>
            <a:off x="1378424" y="3482258"/>
            <a:ext cx="5174776" cy="1569660"/>
          </a:xfrm>
          <a:prstGeom prst="rect">
            <a:avLst/>
          </a:prstGeom>
        </p:spPr>
        <p:txBody>
          <a:bodyPr wrap="square">
            <a:spAutoFit/>
          </a:bodyPr>
          <a:lstStyle/>
          <a:p>
            <a:r>
              <a:rPr lang="en-US" sz="2400" i="1" dirty="0">
                <a:solidFill>
                  <a:schemeClr val="tx1">
                    <a:lumMod val="65000"/>
                    <a:lumOff val="35000"/>
                  </a:schemeClr>
                </a:solidFill>
                <a:latin typeface="Bell MT" panose="02020503060305020303" pitchFamily="18" charset="0"/>
              </a:rPr>
              <a:t>“God has led you these 40 years… testing you…” “you have brought us out into this wilderness to kill this whole assembly with hunger” (Deut. 8:3; Ex. 16:3)</a:t>
            </a:r>
            <a:endParaRPr lang="en-US" sz="1600" b="1" dirty="0"/>
          </a:p>
        </p:txBody>
      </p:sp>
    </p:spTree>
    <p:extLst>
      <p:ext uri="{BB962C8B-B14F-4D97-AF65-F5344CB8AC3E}">
        <p14:creationId xmlns:p14="http://schemas.microsoft.com/office/powerpoint/2010/main" val="27119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38148" r="11111" b="21852"/>
          <a:stretch/>
        </p:blipFill>
        <p:spPr>
          <a:xfrm>
            <a:off x="-1" y="-23404"/>
            <a:ext cx="9144000" cy="2057400"/>
          </a:xfrm>
          <a:prstGeom prst="rect">
            <a:avLst/>
          </a:prstGeom>
          <a:gradFill>
            <a:gsLst>
              <a:gs pos="0">
                <a:schemeClr val="accent1">
                  <a:lumMod val="5000"/>
                  <a:lumOff val="95000"/>
                  <a:alpha val="0"/>
                </a:schemeClr>
              </a:gs>
              <a:gs pos="30000">
                <a:schemeClr val="bg1"/>
              </a:gs>
            </a:gsLst>
            <a:lin ang="5400000" scaled="1"/>
          </a:gradFill>
        </p:spPr>
      </p:pic>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bg1"/>
                </a:solidFill>
                <a:latin typeface="Bell MT" panose="02020503060305020303" pitchFamily="18" charset="0"/>
              </a:rPr>
              <a:t>How Jesus relied on Scripture</a:t>
            </a:r>
            <a:endParaRPr lang="en-US" sz="2800" dirty="0">
              <a:solidFill>
                <a:schemeClr val="bg1"/>
              </a:solidFill>
              <a:latin typeface="Bell MT" panose="02020503060305020303" pitchFamily="18" charset="0"/>
            </a:endParaRPr>
          </a:p>
        </p:txBody>
      </p:sp>
      <p:sp>
        <p:nvSpPr>
          <p:cNvPr id="6" name="TextBox 5"/>
          <p:cNvSpPr txBox="1"/>
          <p:nvPr/>
        </p:nvSpPr>
        <p:spPr>
          <a:xfrm>
            <a:off x="190499" y="2190750"/>
            <a:ext cx="8763000" cy="584775"/>
          </a:xfrm>
          <a:prstGeom prst="rect">
            <a:avLst/>
          </a:prstGeom>
          <a:noFill/>
          <a:ln w="3175">
            <a:noFill/>
          </a:ln>
          <a:effectLst/>
        </p:spPr>
        <p:txBody>
          <a:bodyPr wrap="square" rtlCol="0">
            <a:spAutoFit/>
          </a:bodyPr>
          <a:lstStyle/>
          <a:p>
            <a:r>
              <a:rPr lang="en-US" sz="3200" u="sng" dirty="0">
                <a:solidFill>
                  <a:schemeClr val="tx1">
                    <a:lumMod val="65000"/>
                    <a:lumOff val="35000"/>
                  </a:schemeClr>
                </a:solidFill>
                <a:latin typeface="Bell MT" panose="02020503060305020303" pitchFamily="18" charset="0"/>
              </a:rPr>
              <a:t>The devil attempts to provoke doubt &amp; rebellion</a:t>
            </a:r>
          </a:p>
        </p:txBody>
      </p:sp>
      <p:sp>
        <p:nvSpPr>
          <p:cNvPr id="8"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9400" y="3920862"/>
            <a:ext cx="2514600" cy="122263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3</a:t>
            </a:r>
            <a:endParaRPr lang="en-US" sz="7200" dirty="0">
              <a:solidFill>
                <a:schemeClr val="tx1">
                  <a:alpha val="15000"/>
                </a:schemeClr>
              </a:solidFill>
              <a:latin typeface="Bell MT" panose="02020503060305020303" pitchFamily="18" charset="0"/>
            </a:endParaRPr>
          </a:p>
        </p:txBody>
      </p:sp>
      <p:sp>
        <p:nvSpPr>
          <p:cNvPr id="17" name="Rectangle 16"/>
          <p:cNvSpPr/>
          <p:nvPr/>
        </p:nvSpPr>
        <p:spPr>
          <a:xfrm>
            <a:off x="718782" y="2898059"/>
            <a:ext cx="8077199" cy="830997"/>
          </a:xfrm>
          <a:prstGeom prst="rect">
            <a:avLst/>
          </a:prstGeom>
        </p:spPr>
        <p:txBody>
          <a:bodyPr wrap="square">
            <a:spAutoFit/>
          </a:bodyPr>
          <a:lstStyle/>
          <a:p>
            <a:pPr marL="342900" indent="-342900">
              <a:buFont typeface="Arial" panose="020B0604020202020204" pitchFamily="34" charset="0"/>
              <a:buChar char="•"/>
            </a:pPr>
            <a:r>
              <a:rPr lang="en-US" sz="2400" i="1" dirty="0">
                <a:solidFill>
                  <a:schemeClr val="tx1">
                    <a:lumMod val="65000"/>
                    <a:lumOff val="35000"/>
                  </a:schemeClr>
                </a:solidFill>
                <a:latin typeface="Bell MT" panose="02020503060305020303" pitchFamily="18" charset="0"/>
              </a:rPr>
              <a:t>The devil questions our identity by pointing out our circumstances</a:t>
            </a:r>
          </a:p>
          <a:p>
            <a:pPr marL="342900" indent="-342900">
              <a:buFont typeface="Arial" panose="020B0604020202020204" pitchFamily="34" charset="0"/>
              <a:buChar char="•"/>
            </a:pPr>
            <a:r>
              <a:rPr lang="en-US" sz="2400" i="1" dirty="0">
                <a:solidFill>
                  <a:schemeClr val="tx1">
                    <a:lumMod val="65000"/>
                    <a:lumOff val="35000"/>
                  </a:schemeClr>
                </a:solidFill>
                <a:latin typeface="Bell MT" panose="02020503060305020303" pitchFamily="18" charset="0"/>
              </a:rPr>
              <a:t>God’s word, not our earthly circumstances, define who we are!</a:t>
            </a:r>
            <a:endParaRPr lang="en-US" sz="1600" dirty="0"/>
          </a:p>
        </p:txBody>
      </p:sp>
    </p:spTree>
    <p:extLst>
      <p:ext uri="{BB962C8B-B14F-4D97-AF65-F5344CB8AC3E}">
        <p14:creationId xmlns:p14="http://schemas.microsoft.com/office/powerpoint/2010/main" val="375621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Bent 2"/>
          <p:cNvSpPr/>
          <p:nvPr/>
        </p:nvSpPr>
        <p:spPr>
          <a:xfrm flipV="1">
            <a:off x="4114800" y="2876550"/>
            <a:ext cx="2514600" cy="1981200"/>
          </a:xfrm>
          <a:prstGeom prst="bentArrow">
            <a:avLst>
              <a:gd name="adj1" fmla="val 19012"/>
              <a:gd name="adj2" fmla="val 16620"/>
              <a:gd name="adj3" fmla="val 24355"/>
              <a:gd name="adj4" fmla="val 43750"/>
            </a:avLst>
          </a:prstGeom>
          <a:gradFill flip="none" rotWithShape="1">
            <a:gsLst>
              <a:gs pos="0">
                <a:schemeClr val="bg1"/>
              </a:gs>
              <a:gs pos="7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rotWithShape="1">
          <a:blip r:embed="rId2"/>
          <a:srcRect t="38148" r="11111" b="21852"/>
          <a:stretch/>
        </p:blipFill>
        <p:spPr>
          <a:xfrm>
            <a:off x="-1" y="-23404"/>
            <a:ext cx="9144000" cy="2057400"/>
          </a:xfrm>
          <a:prstGeom prst="rect">
            <a:avLst/>
          </a:prstGeom>
          <a:gradFill>
            <a:gsLst>
              <a:gs pos="0">
                <a:schemeClr val="accent1">
                  <a:lumMod val="5000"/>
                  <a:lumOff val="95000"/>
                  <a:alpha val="0"/>
                </a:schemeClr>
              </a:gs>
              <a:gs pos="30000">
                <a:schemeClr val="bg1"/>
              </a:gs>
            </a:gsLst>
            <a:lin ang="5400000" scaled="1"/>
          </a:gradFill>
        </p:spPr>
      </p:pic>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bg1"/>
                </a:solidFill>
                <a:latin typeface="Bell MT" panose="02020503060305020303" pitchFamily="18" charset="0"/>
              </a:rPr>
              <a:t>How Jesus relied on Scripture</a:t>
            </a:r>
            <a:endParaRPr lang="en-US" sz="2800" dirty="0">
              <a:solidFill>
                <a:schemeClr val="bg1"/>
              </a:solidFill>
              <a:latin typeface="Bell MT" panose="02020503060305020303" pitchFamily="18" charset="0"/>
            </a:endParaRPr>
          </a:p>
        </p:txBody>
      </p:sp>
      <p:sp>
        <p:nvSpPr>
          <p:cNvPr id="6" name="TextBox 5"/>
          <p:cNvSpPr txBox="1"/>
          <p:nvPr/>
        </p:nvSpPr>
        <p:spPr>
          <a:xfrm>
            <a:off x="190499" y="2190750"/>
            <a:ext cx="8763000" cy="584775"/>
          </a:xfrm>
          <a:prstGeom prst="rect">
            <a:avLst/>
          </a:prstGeom>
          <a:noFill/>
          <a:ln w="3175">
            <a:noFill/>
          </a:ln>
          <a:effectLst/>
        </p:spPr>
        <p:txBody>
          <a:bodyPr wrap="square" rtlCol="0">
            <a:spAutoFit/>
          </a:bodyPr>
          <a:lstStyle/>
          <a:p>
            <a:r>
              <a:rPr lang="en-US" sz="3200" u="sng" dirty="0">
                <a:solidFill>
                  <a:schemeClr val="tx1">
                    <a:lumMod val="65000"/>
                    <a:lumOff val="35000"/>
                  </a:schemeClr>
                </a:solidFill>
                <a:latin typeface="Bell MT" panose="02020503060305020303" pitchFamily="18" charset="0"/>
              </a:rPr>
              <a:t>Human beings need spiritual food to truly live</a:t>
            </a:r>
          </a:p>
        </p:txBody>
      </p:sp>
      <p:sp>
        <p:nvSpPr>
          <p:cNvPr id="8"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9400" y="3920862"/>
            <a:ext cx="2514600" cy="1222638"/>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4</a:t>
            </a:r>
            <a:endParaRPr lang="en-US" sz="7200" dirty="0">
              <a:solidFill>
                <a:schemeClr val="tx1">
                  <a:alpha val="15000"/>
                </a:schemeClr>
              </a:solidFill>
              <a:latin typeface="Bell MT" panose="02020503060305020303" pitchFamily="18" charset="0"/>
            </a:endParaRPr>
          </a:p>
        </p:txBody>
      </p:sp>
      <p:sp>
        <p:nvSpPr>
          <p:cNvPr id="17" name="Rectangle 16"/>
          <p:cNvSpPr/>
          <p:nvPr/>
        </p:nvSpPr>
        <p:spPr>
          <a:xfrm>
            <a:off x="3581400" y="2190750"/>
            <a:ext cx="1469410" cy="584775"/>
          </a:xfrm>
          <a:prstGeom prst="rect">
            <a:avLst/>
          </a:prstGeom>
          <a:solidFill>
            <a:schemeClr val="bg1"/>
          </a:solidFill>
        </p:spPr>
        <p:txBody>
          <a:bodyPr wrap="square">
            <a:spAutoFit/>
          </a:bodyPr>
          <a:lstStyle/>
          <a:p>
            <a:pPr algn="ctr"/>
            <a:r>
              <a:rPr lang="en-US" sz="3200" b="1" u="sng" dirty="0">
                <a:solidFill>
                  <a:schemeClr val="tx1">
                    <a:lumMod val="65000"/>
                    <a:lumOff val="35000"/>
                  </a:schemeClr>
                </a:solidFill>
                <a:latin typeface="Bell MT" panose="02020503060305020303" pitchFamily="18" charset="0"/>
              </a:rPr>
              <a:t>JESUS</a:t>
            </a:r>
            <a:endParaRPr lang="en-US" sz="3600" b="1" u="sng" dirty="0">
              <a:solidFill>
                <a:schemeClr val="tx1">
                  <a:lumMod val="65000"/>
                  <a:lumOff val="35000"/>
                </a:schemeClr>
              </a:solidFill>
              <a:latin typeface="Bell MT" panose="02020503060305020303" pitchFamily="18" charset="0"/>
            </a:endParaRPr>
          </a:p>
        </p:txBody>
      </p:sp>
      <p:sp>
        <p:nvSpPr>
          <p:cNvPr id="2" name="Rectangle 1"/>
          <p:cNvSpPr/>
          <p:nvPr/>
        </p:nvSpPr>
        <p:spPr>
          <a:xfrm>
            <a:off x="4114800" y="2876550"/>
            <a:ext cx="381000" cy="20169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3333750"/>
            <a:ext cx="1447800" cy="381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70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5000"/>
                  </a:schemeClr>
                </a:solidFill>
                <a:latin typeface="Bell MT" panose="02020503060305020303" pitchFamily="18" charset="0"/>
              </a:rPr>
              <a:t>AUTHORITY</a:t>
            </a:r>
            <a:endParaRPr lang="en-US" sz="7200" dirty="0">
              <a:solidFill>
                <a:schemeClr val="tx1">
                  <a:alpha val="5000"/>
                </a:schemeClr>
              </a:solidFill>
              <a:latin typeface="Bell MT" panose="02020503060305020303" pitchFamily="18" charset="0"/>
            </a:endParaRPr>
          </a:p>
        </p:txBody>
      </p:sp>
      <p:sp>
        <p:nvSpPr>
          <p:cNvPr id="7" name="TextBox 6"/>
          <p:cNvSpPr txBox="1"/>
          <p:nvPr/>
        </p:nvSpPr>
        <p:spPr>
          <a:xfrm>
            <a:off x="266700" y="1115314"/>
            <a:ext cx="8610600" cy="3847207"/>
          </a:xfrm>
          <a:prstGeom prst="rect">
            <a:avLst/>
          </a:prstGeom>
          <a:noFill/>
          <a:ln w="3175">
            <a:noFill/>
          </a:ln>
          <a:effectLst/>
        </p:spPr>
        <p:txBody>
          <a:bodyPr wrap="square" rtlCol="0">
            <a:spAutoFit/>
          </a:bodyPr>
          <a:lstStyle/>
          <a:p>
            <a:r>
              <a:rPr lang="en-US" sz="2400" i="1" dirty="0">
                <a:solidFill>
                  <a:schemeClr val="tx1">
                    <a:lumMod val="65000"/>
                    <a:lumOff val="35000"/>
                  </a:schemeClr>
                </a:solidFill>
                <a:latin typeface="Bell MT" panose="02020503060305020303" pitchFamily="18" charset="0"/>
              </a:rPr>
              <a:t>Our fathers ate the manna in the wilderness; as it is written, ‘He gave them bread out of heaven to eat.’” Jesus then said to them, “Truly, truly, I say to you, it is not Moses who has given you the bread out of heaven, but it is My Father who gives you the true bread out of heaven. For the bread of God is that which comes down out of heaven, and gives life to the world.” Then they said to Him, “Lord, always give us this bread.”</a:t>
            </a:r>
          </a:p>
          <a:p>
            <a:endParaRPr lang="en-US" sz="1600" i="1" dirty="0">
              <a:solidFill>
                <a:schemeClr val="tx1">
                  <a:lumMod val="65000"/>
                  <a:lumOff val="35000"/>
                </a:schemeClr>
              </a:solidFill>
              <a:latin typeface="Bell MT" panose="02020503060305020303" pitchFamily="18" charset="0"/>
            </a:endParaRPr>
          </a:p>
          <a:p>
            <a:r>
              <a:rPr lang="en-US" sz="2400" i="1" dirty="0">
                <a:solidFill>
                  <a:schemeClr val="tx1">
                    <a:lumMod val="65000"/>
                    <a:lumOff val="35000"/>
                  </a:schemeClr>
                </a:solidFill>
                <a:latin typeface="Bell MT" panose="02020503060305020303" pitchFamily="18" charset="0"/>
              </a:rPr>
              <a:t>Jesus said to them, “I am the bread of life; he who comes to Me will not hunger, and he who believes in Me will never thirst.</a:t>
            </a:r>
            <a:endParaRPr lang="en-US" dirty="0">
              <a:solidFill>
                <a:schemeClr val="tx1">
                  <a:lumMod val="65000"/>
                  <a:lumOff val="35000"/>
                </a:schemeClr>
              </a:solidFill>
              <a:latin typeface="Bell MT" panose="02020503060305020303" pitchFamily="18" charset="0"/>
            </a:endParaRPr>
          </a:p>
          <a:p>
            <a:pPr algn="ctr"/>
            <a:endParaRPr lang="en-US" sz="1200" dirty="0">
              <a:solidFill>
                <a:schemeClr val="tx1">
                  <a:lumMod val="65000"/>
                  <a:lumOff val="35000"/>
                </a:schemeClr>
              </a:solidFill>
              <a:latin typeface="Bell MT" panose="02020503060305020303" pitchFamily="18" charset="0"/>
            </a:endParaRPr>
          </a:p>
          <a:p>
            <a:pPr algn="ctr"/>
            <a:r>
              <a:rPr lang="en-US" dirty="0">
                <a:solidFill>
                  <a:schemeClr val="tx1">
                    <a:lumMod val="65000"/>
                    <a:lumOff val="35000"/>
                  </a:schemeClr>
                </a:solidFill>
                <a:latin typeface="Bell MT" panose="02020503060305020303" pitchFamily="18" charset="0"/>
              </a:rPr>
              <a:t>(John 6:31-35)</a:t>
            </a:r>
          </a:p>
        </p:txBody>
      </p:sp>
    </p:spTree>
    <p:extLst>
      <p:ext uri="{BB962C8B-B14F-4D97-AF65-F5344CB8AC3E}">
        <p14:creationId xmlns:p14="http://schemas.microsoft.com/office/powerpoint/2010/main" val="49231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2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319</Words>
  <Application>Microsoft Office PowerPoint</Application>
  <PresentationFormat>On-screen Show (16:9)</PresentationFormat>
  <Paragraphs>45</Paragraphs>
  <Slides>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Adelle-Regular</vt:lpstr>
      <vt:lpstr>Apple Chancery</vt:lpstr>
      <vt:lpstr>Arial</vt:lpstr>
      <vt:lpstr>Bell MT</vt:lpstr>
      <vt:lpstr>Calibri</vt:lpstr>
      <vt:lpstr>Trebuchet MS</vt:lpstr>
      <vt:lpstr>Office Theme</vt:lpstr>
      <vt:lpstr>1_Default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AUTHORITY</dc:title>
  <dc:creator>JRBRONGER</dc:creator>
  <cp:lastModifiedBy>Jerome Sasanecki</cp:lastModifiedBy>
  <cp:revision>60</cp:revision>
  <dcterms:created xsi:type="dcterms:W3CDTF">2017-04-05T17:28:27Z</dcterms:created>
  <dcterms:modified xsi:type="dcterms:W3CDTF">2017-05-21T02:18:21Z</dcterms:modified>
</cp:coreProperties>
</file>