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6" r:id="rId2"/>
    <p:sldId id="280" r:id="rId3"/>
    <p:sldId id="259" r:id="rId4"/>
    <p:sldId id="260" r:id="rId5"/>
    <p:sldId id="282" r:id="rId6"/>
    <p:sldId id="297" r:id="rId7"/>
    <p:sldId id="261" r:id="rId8"/>
    <p:sldId id="262" r:id="rId9"/>
    <p:sldId id="263" r:id="rId10"/>
    <p:sldId id="264" r:id="rId11"/>
    <p:sldId id="265" r:id="rId12"/>
    <p:sldId id="298"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9" r:id="rId26"/>
    <p:sldId id="295"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906"/>
    <a:srgbClr val="000000"/>
    <a:srgbClr val="8E0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DE789-758A-456E-8EF4-B487BF4B88E4}" type="datetimeFigureOut">
              <a:rPr lang="en-US" smtClean="0"/>
              <a:t>4/1/2017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9375A-875D-472C-AFDF-6F5FCDF21598}" type="slidenum">
              <a:rPr lang="en-US" smtClean="0"/>
              <a:t>‹#›</a:t>
            </a:fld>
            <a:endParaRPr lang="en-US"/>
          </a:p>
        </p:txBody>
      </p:sp>
    </p:spTree>
    <p:extLst>
      <p:ext uri="{BB962C8B-B14F-4D97-AF65-F5344CB8AC3E}">
        <p14:creationId xmlns:p14="http://schemas.microsoft.com/office/powerpoint/2010/main" val="225572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DF57F-E6F7-4A64-B61C-FFF9F13E2C1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965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jord2ApYPTAhVB7YMKHYmfAc8QjRwIBw&amp;url=http://www.everydayhealth.com/columns/paging-dr-gupta/whats-the-difference-between-an-anxiety-disorder-and-just-feeling-anxious/&amp;bvm=bv.151325232,d.amc&amp;psig=AFQjCNEeU_cJXWzuFw7esdoAUbOfKKrXqA&amp;ust=1491137151356105"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9" rIns="91432" bIns="45719" rtlCol="0" anchor="ctr"/>
          <a:lstStyle/>
          <a:p>
            <a:pPr algn="ctr" defTabSz="457143"/>
            <a:endParaRPr lang="en-US" sz="4000" dirty="0">
              <a:solidFill>
                <a:prstClr val="white"/>
              </a:solidFill>
              <a:latin typeface="Trebuchet MS"/>
            </a:endParaRPr>
          </a:p>
          <a:p>
            <a:pPr algn="ctr" defTabSz="457143"/>
            <a:r>
              <a:rPr lang="en-US" sz="4000" dirty="0">
                <a:solidFill>
                  <a:prstClr val="white"/>
                </a:solidFill>
                <a:latin typeface="Trebuchet MS"/>
              </a:rPr>
              <a:t>Scripture Reading: </a:t>
            </a:r>
          </a:p>
          <a:p>
            <a:pPr algn="ctr" defTabSz="457143"/>
            <a:endParaRPr lang="en-US" sz="4000" dirty="0">
              <a:solidFill>
                <a:prstClr val="white"/>
              </a:solidFill>
              <a:latin typeface="Trebuchet MS"/>
            </a:endParaRPr>
          </a:p>
          <a:p>
            <a:pPr algn="ctr" defTabSz="457143"/>
            <a:r>
              <a:rPr lang="en-US" sz="5867" dirty="0">
                <a:solidFill>
                  <a:prstClr val="white"/>
                </a:solidFill>
                <a:latin typeface="Trebuchet MS"/>
              </a:rPr>
              <a:t>Romans 8:35-39</a:t>
            </a:r>
          </a:p>
          <a:p>
            <a:pPr algn="ctr" defTabSz="457143"/>
            <a:endParaRPr lang="en-US" sz="4000" dirty="0">
              <a:solidFill>
                <a:prstClr val="white"/>
              </a:solidFill>
              <a:latin typeface="Trebuchet MS"/>
            </a:endParaRPr>
          </a:p>
          <a:p>
            <a:pPr algn="ctr" defTabSz="457143"/>
            <a:endParaRPr lang="en-US" sz="4000" dirty="0">
              <a:solidFill>
                <a:prstClr val="white"/>
              </a:solidFill>
              <a:latin typeface="Trebuchet MS"/>
            </a:endParaRPr>
          </a:p>
          <a:p>
            <a:pPr algn="ctr" defTabSz="457143"/>
            <a:endParaRPr lang="en-US" sz="4000" dirty="0">
              <a:solidFill>
                <a:prstClr val="white"/>
              </a:solidFill>
              <a:latin typeface="Trebuchet MS"/>
            </a:endParaRPr>
          </a:p>
          <a:p>
            <a:pPr algn="ctr" defTabSz="457143"/>
            <a:endParaRPr lang="en-US" sz="4000" dirty="0">
              <a:solidFill>
                <a:prstClr val="white"/>
              </a:solidFill>
              <a:latin typeface="Trebuchet MS"/>
            </a:endParaRPr>
          </a:p>
          <a:p>
            <a:pPr algn="ctr" defTabSz="457143"/>
            <a:endParaRPr lang="en-US" sz="4000" dirty="0">
              <a:solidFill>
                <a:prstClr val="white"/>
              </a:solidFill>
              <a:latin typeface="Trebuchet MS"/>
            </a:endParaRPr>
          </a:p>
          <a:p>
            <a:pPr algn="ctr" defTabSz="457143"/>
            <a:endParaRPr lang="en-US" sz="4000" dirty="0">
              <a:solidFill>
                <a:prstClr val="white"/>
              </a:solidFill>
              <a:latin typeface="Trebuchet MS"/>
            </a:endParaRPr>
          </a:p>
          <a:p>
            <a:pPr algn="ctr" defTabSz="457143"/>
            <a:endParaRPr lang="en-US" sz="4000" dirty="0">
              <a:solidFill>
                <a:prstClr val="white"/>
              </a:solidFill>
              <a:latin typeface="Trebuchet MS"/>
            </a:endParaRPr>
          </a:p>
        </p:txBody>
      </p:sp>
    </p:spTree>
    <p:extLst>
      <p:ext uri="{BB962C8B-B14F-4D97-AF65-F5344CB8AC3E}">
        <p14:creationId xmlns:p14="http://schemas.microsoft.com/office/powerpoint/2010/main" val="12654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2062103"/>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p:txBody>
      </p:sp>
      <p:sp>
        <p:nvSpPr>
          <p:cNvPr id="8" name="TextBox 7"/>
          <p:cNvSpPr txBox="1"/>
          <p:nvPr/>
        </p:nvSpPr>
        <p:spPr>
          <a:xfrm>
            <a:off x="152400" y="3276600"/>
            <a:ext cx="7620000" cy="2739211"/>
          </a:xfrm>
          <a:prstGeom prst="rect">
            <a:avLst/>
          </a:prstGeom>
          <a:noFill/>
        </p:spPr>
        <p:txBody>
          <a:bodyPr wrap="square" rtlCol="0">
            <a:spAutoFit/>
          </a:bodyPr>
          <a:lstStyle/>
          <a:p>
            <a:r>
              <a:rPr lang="en-US" sz="3200" dirty="0">
                <a:latin typeface="Baskerville Old Face" panose="02020602080505020303" pitchFamily="18" charset="0"/>
              </a:rPr>
              <a:t>Philippians 4:6-7</a:t>
            </a:r>
          </a:p>
          <a:p>
            <a:r>
              <a:rPr lang="en-US" sz="2800" dirty="0">
                <a:latin typeface="Baskerville Old Face" panose="02020602080505020303" pitchFamily="18" charset="0"/>
              </a:rPr>
              <a:t>Be anxious for nothing, but in everything by prayer and supplication with thanksgiving let your requests be made known to God. And the peace of God, which surpasses all comprehension, will guard your hearts and your minds in Christ Jesus.</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6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046988"/>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p:txBody>
      </p:sp>
      <p:sp>
        <p:nvSpPr>
          <p:cNvPr id="8" name="TextBox 7"/>
          <p:cNvSpPr txBox="1"/>
          <p:nvPr/>
        </p:nvSpPr>
        <p:spPr>
          <a:xfrm>
            <a:off x="152400" y="4721900"/>
            <a:ext cx="7620000" cy="1446550"/>
          </a:xfrm>
          <a:prstGeom prst="rect">
            <a:avLst/>
          </a:prstGeom>
          <a:noFill/>
        </p:spPr>
        <p:txBody>
          <a:bodyPr wrap="square" rtlCol="0">
            <a:spAutoFit/>
          </a:bodyPr>
          <a:lstStyle/>
          <a:p>
            <a:r>
              <a:rPr lang="en-US" sz="3200" dirty="0">
                <a:latin typeface="Baskerville Old Face" panose="02020602080505020303" pitchFamily="18" charset="0"/>
              </a:rPr>
              <a:t>Proverbs 22:13</a:t>
            </a:r>
          </a:p>
          <a:p>
            <a:r>
              <a:rPr lang="en-US" sz="2800" dirty="0">
                <a:latin typeface="Baskerville Old Face" panose="02020602080505020303" pitchFamily="18" charset="0"/>
              </a:rPr>
              <a:t>The sluggard says, “There is a lion outside;</a:t>
            </a:r>
          </a:p>
          <a:p>
            <a:r>
              <a:rPr lang="en-US" sz="2800" dirty="0">
                <a:latin typeface="Baskerville Old Face" panose="02020602080505020303" pitchFamily="18" charset="0"/>
              </a:rPr>
              <a:t>I will be killed in the streets!”</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2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046988"/>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p:txBody>
      </p:sp>
      <p:sp>
        <p:nvSpPr>
          <p:cNvPr id="8" name="TextBox 7"/>
          <p:cNvSpPr txBox="1"/>
          <p:nvPr/>
        </p:nvSpPr>
        <p:spPr>
          <a:xfrm>
            <a:off x="152400" y="4721900"/>
            <a:ext cx="7620000" cy="1446550"/>
          </a:xfrm>
          <a:prstGeom prst="rect">
            <a:avLst/>
          </a:prstGeom>
          <a:noFill/>
        </p:spPr>
        <p:txBody>
          <a:bodyPr wrap="square" rtlCol="0">
            <a:spAutoFit/>
          </a:bodyPr>
          <a:lstStyle/>
          <a:p>
            <a:r>
              <a:rPr lang="en-US" sz="3200" dirty="0">
                <a:latin typeface="Baskerville Old Face" panose="02020602080505020303" pitchFamily="18" charset="0"/>
              </a:rPr>
              <a:t>Matthew 6:27</a:t>
            </a:r>
          </a:p>
          <a:p>
            <a:r>
              <a:rPr lang="en-US" sz="2800" dirty="0">
                <a:latin typeface="Baskerville Old Face" panose="02020602080505020303" pitchFamily="18" charset="0"/>
              </a:rPr>
              <a:t>And who of you by being worried can add a single hour to his life?</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64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046988"/>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p:txBody>
      </p:sp>
      <p:sp>
        <p:nvSpPr>
          <p:cNvPr id="8" name="TextBox 7"/>
          <p:cNvSpPr txBox="1"/>
          <p:nvPr/>
        </p:nvSpPr>
        <p:spPr>
          <a:xfrm>
            <a:off x="152400" y="4721900"/>
            <a:ext cx="7620000" cy="1877437"/>
          </a:xfrm>
          <a:prstGeom prst="rect">
            <a:avLst/>
          </a:prstGeom>
          <a:noFill/>
        </p:spPr>
        <p:txBody>
          <a:bodyPr wrap="square" rtlCol="0">
            <a:spAutoFit/>
          </a:bodyPr>
          <a:lstStyle/>
          <a:p>
            <a:r>
              <a:rPr lang="en-US" sz="3200" dirty="0">
                <a:latin typeface="Baskerville Old Face" panose="02020602080505020303" pitchFamily="18" charset="0"/>
              </a:rPr>
              <a:t>Matthew 6:34</a:t>
            </a:r>
          </a:p>
          <a:p>
            <a:r>
              <a:rPr lang="en-US" sz="2800" dirty="0">
                <a:latin typeface="Baskerville Old Face" panose="02020602080505020303" pitchFamily="18" charset="0"/>
              </a:rPr>
              <a:t>So do not worry about tomorrow; for tomorrow will care for itself. Each day has enough trouble of its own.</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046988"/>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p:txBody>
      </p:sp>
      <p:sp>
        <p:nvSpPr>
          <p:cNvPr id="8" name="TextBox 7"/>
          <p:cNvSpPr txBox="1"/>
          <p:nvPr/>
        </p:nvSpPr>
        <p:spPr>
          <a:xfrm>
            <a:off x="152400" y="4721900"/>
            <a:ext cx="7620000" cy="1877437"/>
          </a:xfrm>
          <a:prstGeom prst="rect">
            <a:avLst/>
          </a:prstGeom>
          <a:noFill/>
        </p:spPr>
        <p:txBody>
          <a:bodyPr wrap="square" rtlCol="0">
            <a:spAutoFit/>
          </a:bodyPr>
          <a:lstStyle/>
          <a:p>
            <a:r>
              <a:rPr lang="en-US" sz="3200" dirty="0">
                <a:latin typeface="Baskerville Old Face" panose="02020602080505020303" pitchFamily="18" charset="0"/>
              </a:rPr>
              <a:t>Matthew 6:32</a:t>
            </a:r>
          </a:p>
          <a:p>
            <a:r>
              <a:rPr lang="en-US" sz="2800" dirty="0">
                <a:latin typeface="Baskerville Old Face" panose="02020602080505020303" pitchFamily="18" charset="0"/>
              </a:rPr>
              <a:t>For the Gentiles eagerly seek all these things; for your heavenly Father knows that you need all these things. </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7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41632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p:txBody>
      </p:sp>
      <p:sp>
        <p:nvSpPr>
          <p:cNvPr id="8" name="TextBox 7"/>
          <p:cNvSpPr txBox="1"/>
          <p:nvPr/>
        </p:nvSpPr>
        <p:spPr>
          <a:xfrm>
            <a:off x="152400" y="4721900"/>
            <a:ext cx="7620000" cy="1446550"/>
          </a:xfrm>
          <a:prstGeom prst="rect">
            <a:avLst/>
          </a:prstGeom>
          <a:noFill/>
        </p:spPr>
        <p:txBody>
          <a:bodyPr wrap="square" rtlCol="0">
            <a:spAutoFit/>
          </a:bodyPr>
          <a:lstStyle/>
          <a:p>
            <a:r>
              <a:rPr lang="en-US" sz="3200" dirty="0">
                <a:latin typeface="Baskerville Old Face" panose="02020602080505020303" pitchFamily="18" charset="0"/>
              </a:rPr>
              <a:t>Romans 8:2</a:t>
            </a:r>
          </a:p>
          <a:p>
            <a:r>
              <a:rPr lang="en-US" sz="2800" dirty="0">
                <a:latin typeface="Baskerville Old Face" panose="02020602080505020303" pitchFamily="18" charset="0"/>
              </a:rPr>
              <a:t>For the law of the Spirit of life in Christ Jesus has set you free from the law of sin and of death.</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8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41632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p:txBody>
      </p:sp>
      <p:sp>
        <p:nvSpPr>
          <p:cNvPr id="8" name="TextBox 7"/>
          <p:cNvSpPr txBox="1"/>
          <p:nvPr/>
        </p:nvSpPr>
        <p:spPr>
          <a:xfrm>
            <a:off x="152400" y="4419600"/>
            <a:ext cx="7620000" cy="2308324"/>
          </a:xfrm>
          <a:prstGeom prst="rect">
            <a:avLst/>
          </a:prstGeom>
          <a:noFill/>
        </p:spPr>
        <p:txBody>
          <a:bodyPr wrap="square" rtlCol="0">
            <a:spAutoFit/>
          </a:bodyPr>
          <a:lstStyle/>
          <a:p>
            <a:r>
              <a:rPr lang="en-US" sz="3200" dirty="0">
                <a:latin typeface="Baskerville Old Face" panose="02020602080505020303" pitchFamily="18" charset="0"/>
              </a:rPr>
              <a:t>Romans 8:9</a:t>
            </a:r>
          </a:p>
          <a:p>
            <a:r>
              <a:rPr lang="en-US" sz="2800" dirty="0">
                <a:latin typeface="Baskerville Old Face" panose="02020602080505020303" pitchFamily="18" charset="0"/>
              </a:rPr>
              <a:t>However, you are not in the flesh but in the Spirit, if indeed the Spirit of God dwells in you. But if anyone does not have the Spirit of Christ, he does not belong to Him.</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0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41632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p:txBody>
      </p:sp>
      <p:sp>
        <p:nvSpPr>
          <p:cNvPr id="8" name="TextBox 7"/>
          <p:cNvSpPr txBox="1"/>
          <p:nvPr/>
        </p:nvSpPr>
        <p:spPr>
          <a:xfrm>
            <a:off x="152400" y="4123407"/>
            <a:ext cx="7620000" cy="2739211"/>
          </a:xfrm>
          <a:prstGeom prst="rect">
            <a:avLst/>
          </a:prstGeom>
          <a:noFill/>
        </p:spPr>
        <p:txBody>
          <a:bodyPr wrap="square" rtlCol="0">
            <a:spAutoFit/>
          </a:bodyPr>
          <a:lstStyle/>
          <a:p>
            <a:r>
              <a:rPr lang="en-US" sz="3200" dirty="0">
                <a:latin typeface="Baskerville Old Face" panose="02020602080505020303" pitchFamily="18" charset="0"/>
              </a:rPr>
              <a:t>Romans 8:12-15</a:t>
            </a:r>
          </a:p>
          <a:p>
            <a:r>
              <a:rPr lang="en-US" sz="2800" dirty="0">
                <a:latin typeface="Baskerville Old Face" panose="02020602080505020303" pitchFamily="18" charset="0"/>
              </a:rPr>
              <a:t>So then, brethren, we are under obligation, not to the flesh, to live according to the flesh— for if you are living according to the flesh, you must die; but if by the Spirit you are putting to death the deeds of the body, you will live…</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41632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p:txBody>
      </p:sp>
      <p:sp>
        <p:nvSpPr>
          <p:cNvPr id="8" name="TextBox 7"/>
          <p:cNvSpPr txBox="1"/>
          <p:nvPr/>
        </p:nvSpPr>
        <p:spPr>
          <a:xfrm>
            <a:off x="152400" y="4123407"/>
            <a:ext cx="7620000" cy="2739211"/>
          </a:xfrm>
          <a:prstGeom prst="rect">
            <a:avLst/>
          </a:prstGeom>
          <a:noFill/>
        </p:spPr>
        <p:txBody>
          <a:bodyPr wrap="square" rtlCol="0">
            <a:spAutoFit/>
          </a:bodyPr>
          <a:lstStyle/>
          <a:p>
            <a:r>
              <a:rPr lang="en-US" sz="3200" dirty="0">
                <a:latin typeface="Baskerville Old Face" panose="02020602080505020303" pitchFamily="18" charset="0"/>
              </a:rPr>
              <a:t>Romans 8:12-15</a:t>
            </a:r>
          </a:p>
          <a:p>
            <a:r>
              <a:rPr lang="en-US" sz="2800" dirty="0">
                <a:latin typeface="Baskerville Old Face" panose="02020602080505020303" pitchFamily="18" charset="0"/>
              </a:rPr>
              <a:t>For all who are being led by the Spirit of God, these are sons of God. For you have not received a spirit of slavery leading to fear again, but you have received a spirit of adoption as sons by which we cry out, “Abba! Father!”</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41632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p:txBody>
      </p:sp>
      <p:sp>
        <p:nvSpPr>
          <p:cNvPr id="8" name="TextBox 7"/>
          <p:cNvSpPr txBox="1"/>
          <p:nvPr/>
        </p:nvSpPr>
        <p:spPr>
          <a:xfrm>
            <a:off x="152400" y="4123407"/>
            <a:ext cx="7620000" cy="2308324"/>
          </a:xfrm>
          <a:prstGeom prst="rect">
            <a:avLst/>
          </a:prstGeom>
          <a:noFill/>
        </p:spPr>
        <p:txBody>
          <a:bodyPr wrap="square" rtlCol="0">
            <a:spAutoFit/>
          </a:bodyPr>
          <a:lstStyle/>
          <a:p>
            <a:pPr lvl="0"/>
            <a:r>
              <a:rPr lang="en-US" sz="3200" dirty="0">
                <a:latin typeface="Baskerville Old Face" panose="02020602080505020303" pitchFamily="18" charset="0"/>
              </a:rPr>
              <a:t>2 Timothy 1:6-7</a:t>
            </a:r>
          </a:p>
          <a:p>
            <a:pPr lvl="0"/>
            <a:r>
              <a:rPr lang="en-US" sz="2800" dirty="0">
                <a:latin typeface="Baskerville Old Face" panose="02020602080505020303" pitchFamily="18" charset="0"/>
              </a:rPr>
              <a:t>For this reason I remind you to kindle afresh the gift of God which is in you through the laying on of my hands. For God has not given us a spirit of timidity, but of power and love and discipline.</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7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847207"/>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a:p>
            <a:pPr marL="971550" lvl="1" indent="-514350">
              <a:buFont typeface="Arial" panose="020B0604020202020204" pitchFamily="34" charset="0"/>
              <a:buChar char="•"/>
            </a:pPr>
            <a:r>
              <a:rPr lang="en-US" sz="2800" i="1" dirty="0">
                <a:latin typeface="Baskerville Old Face" panose="02020602080505020303" pitchFamily="18" charset="0"/>
              </a:rPr>
              <a:t>amounts to unbelief</a:t>
            </a:r>
          </a:p>
        </p:txBody>
      </p:sp>
      <p:sp>
        <p:nvSpPr>
          <p:cNvPr id="8" name="TextBox 7"/>
          <p:cNvSpPr txBox="1"/>
          <p:nvPr/>
        </p:nvSpPr>
        <p:spPr>
          <a:xfrm>
            <a:off x="152400" y="4123407"/>
            <a:ext cx="7620000" cy="2308324"/>
          </a:xfrm>
          <a:prstGeom prst="rect">
            <a:avLst/>
          </a:prstGeom>
          <a:noFill/>
        </p:spPr>
        <p:txBody>
          <a:bodyPr wrap="square" rtlCol="0">
            <a:spAutoFit/>
          </a:bodyPr>
          <a:lstStyle/>
          <a:p>
            <a:pPr lvl="0"/>
            <a:r>
              <a:rPr lang="en-US" sz="3200" dirty="0">
                <a:latin typeface="Baskerville Old Face" panose="02020602080505020303" pitchFamily="18" charset="0"/>
              </a:rPr>
              <a:t>Matthew 5:25-26</a:t>
            </a:r>
          </a:p>
          <a:p>
            <a:pPr lvl="0"/>
            <a:r>
              <a:rPr lang="en-US" sz="2800" dirty="0">
                <a:latin typeface="Baskerville Old Face" panose="02020602080505020303" pitchFamily="18" charset="0"/>
              </a:rPr>
              <a:t>For this reason I say to you, do not be worried about your life, as to what you will eat or what you will drink; nor for your body, as to what you will put on. Is not life more than food, and the…</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847207"/>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a:p>
            <a:pPr marL="971550" lvl="1" indent="-514350">
              <a:buFont typeface="Arial" panose="020B0604020202020204" pitchFamily="34" charset="0"/>
              <a:buChar char="•"/>
            </a:pPr>
            <a:r>
              <a:rPr lang="en-US" sz="2800" i="1" dirty="0">
                <a:latin typeface="Baskerville Old Face" panose="02020602080505020303" pitchFamily="18" charset="0"/>
              </a:rPr>
              <a:t>amounts to unbelief</a:t>
            </a:r>
          </a:p>
        </p:txBody>
      </p:sp>
      <p:sp>
        <p:nvSpPr>
          <p:cNvPr id="8" name="TextBox 7"/>
          <p:cNvSpPr txBox="1"/>
          <p:nvPr/>
        </p:nvSpPr>
        <p:spPr>
          <a:xfrm>
            <a:off x="152400" y="4123407"/>
            <a:ext cx="7620000" cy="2308324"/>
          </a:xfrm>
          <a:prstGeom prst="rect">
            <a:avLst/>
          </a:prstGeom>
          <a:noFill/>
        </p:spPr>
        <p:txBody>
          <a:bodyPr wrap="square" rtlCol="0">
            <a:spAutoFit/>
          </a:bodyPr>
          <a:lstStyle/>
          <a:p>
            <a:pPr lvl="0"/>
            <a:r>
              <a:rPr lang="en-US" sz="3200" dirty="0">
                <a:latin typeface="Baskerville Old Face" panose="02020602080505020303" pitchFamily="18" charset="0"/>
              </a:rPr>
              <a:t>Matthew 5:25-26</a:t>
            </a:r>
          </a:p>
          <a:p>
            <a:pPr lvl="0"/>
            <a:r>
              <a:rPr lang="en-US" sz="2800" dirty="0">
                <a:latin typeface="Baskerville Old Face" panose="02020602080505020303" pitchFamily="18" charset="0"/>
              </a:rPr>
              <a:t>body more than clothing? Look at the birds of the air, that they do not sow, nor reap nor gather into barns, and yet your heavenly Father feeds them. Are you not worth much more than they?</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847207"/>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a:p>
            <a:pPr marL="971550" lvl="1" indent="-514350">
              <a:buFont typeface="Arial" panose="020B0604020202020204" pitchFamily="34" charset="0"/>
              <a:buChar char="•"/>
            </a:pPr>
            <a:r>
              <a:rPr lang="en-US" sz="2800" i="1" dirty="0">
                <a:latin typeface="Baskerville Old Face" panose="02020602080505020303" pitchFamily="18" charset="0"/>
              </a:rPr>
              <a:t>amounts to unbelief</a:t>
            </a:r>
          </a:p>
        </p:txBody>
      </p:sp>
      <p:sp>
        <p:nvSpPr>
          <p:cNvPr id="8" name="TextBox 7"/>
          <p:cNvSpPr txBox="1"/>
          <p:nvPr/>
        </p:nvSpPr>
        <p:spPr>
          <a:xfrm>
            <a:off x="152400" y="4123407"/>
            <a:ext cx="7620000" cy="1877437"/>
          </a:xfrm>
          <a:prstGeom prst="rect">
            <a:avLst/>
          </a:prstGeom>
          <a:noFill/>
        </p:spPr>
        <p:txBody>
          <a:bodyPr wrap="square" rtlCol="0">
            <a:spAutoFit/>
          </a:bodyPr>
          <a:lstStyle/>
          <a:p>
            <a:pPr lvl="0"/>
            <a:r>
              <a:rPr lang="en-US" sz="3200" dirty="0">
                <a:latin typeface="Baskerville Old Face" panose="02020602080505020303" pitchFamily="18" charset="0"/>
              </a:rPr>
              <a:t>Romans 8:28</a:t>
            </a:r>
          </a:p>
          <a:p>
            <a:pPr lvl="0"/>
            <a:r>
              <a:rPr lang="en-US" sz="2800" dirty="0">
                <a:latin typeface="Baskerville Old Face" panose="02020602080505020303" pitchFamily="18" charset="0"/>
              </a:rPr>
              <a:t>And we know that God causes all things to work together for good to those who love God, to those who are called according to His purpose. </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7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847207"/>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a:p>
            <a:pPr marL="971550" lvl="1" indent="-514350">
              <a:buFont typeface="Arial" panose="020B0604020202020204" pitchFamily="34" charset="0"/>
              <a:buChar char="•"/>
            </a:pPr>
            <a:r>
              <a:rPr lang="en-US" sz="2800" i="1" dirty="0">
                <a:latin typeface="Baskerville Old Face" panose="02020602080505020303" pitchFamily="18" charset="0"/>
              </a:rPr>
              <a:t>amounts to unbelief</a:t>
            </a:r>
          </a:p>
        </p:txBody>
      </p:sp>
      <p:sp>
        <p:nvSpPr>
          <p:cNvPr id="8" name="TextBox 7"/>
          <p:cNvSpPr txBox="1"/>
          <p:nvPr/>
        </p:nvSpPr>
        <p:spPr>
          <a:xfrm>
            <a:off x="152400" y="4123407"/>
            <a:ext cx="7620000" cy="1877437"/>
          </a:xfrm>
          <a:prstGeom prst="rect">
            <a:avLst/>
          </a:prstGeom>
          <a:noFill/>
        </p:spPr>
        <p:txBody>
          <a:bodyPr wrap="square" rtlCol="0">
            <a:spAutoFit/>
          </a:bodyPr>
          <a:lstStyle/>
          <a:p>
            <a:pPr lvl="0"/>
            <a:r>
              <a:rPr lang="en-US" sz="3200" dirty="0">
                <a:latin typeface="Baskerville Old Face" panose="02020602080505020303" pitchFamily="18" charset="0"/>
              </a:rPr>
              <a:t>Hebrews 3:12-13</a:t>
            </a:r>
          </a:p>
          <a:p>
            <a:pPr lvl="0"/>
            <a:r>
              <a:rPr lang="en-US" sz="2800" dirty="0">
                <a:latin typeface="Baskerville Old Face" panose="02020602080505020303" pitchFamily="18" charset="0"/>
              </a:rPr>
              <a:t>Take care, brethren, that there not be in any one of you an evil, unbelieving heart that falls away from the living God. But encourage one another day after day</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1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847207"/>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a:p>
            <a:pPr marL="971550" lvl="1" indent="-514350">
              <a:buFont typeface="Arial" panose="020B0604020202020204" pitchFamily="34" charset="0"/>
              <a:buChar char="•"/>
            </a:pPr>
            <a:r>
              <a:rPr lang="en-US" sz="2800" i="1" dirty="0">
                <a:latin typeface="Baskerville Old Face" panose="02020602080505020303" pitchFamily="18" charset="0"/>
              </a:rPr>
              <a:t>amounts to unbelief</a:t>
            </a:r>
          </a:p>
        </p:txBody>
      </p:sp>
      <p:sp>
        <p:nvSpPr>
          <p:cNvPr id="8" name="TextBox 7"/>
          <p:cNvSpPr txBox="1"/>
          <p:nvPr/>
        </p:nvSpPr>
        <p:spPr>
          <a:xfrm>
            <a:off x="152400" y="4123407"/>
            <a:ext cx="7620000" cy="1877437"/>
          </a:xfrm>
          <a:prstGeom prst="rect">
            <a:avLst/>
          </a:prstGeom>
          <a:noFill/>
        </p:spPr>
        <p:txBody>
          <a:bodyPr wrap="square" rtlCol="0">
            <a:spAutoFit/>
          </a:bodyPr>
          <a:lstStyle/>
          <a:p>
            <a:pPr lvl="0"/>
            <a:r>
              <a:rPr lang="en-US" sz="3200" dirty="0">
                <a:latin typeface="Baskerville Old Face" panose="02020602080505020303" pitchFamily="18" charset="0"/>
              </a:rPr>
              <a:t>Romans 8:32</a:t>
            </a:r>
          </a:p>
          <a:p>
            <a:pPr lvl="0"/>
            <a:r>
              <a:rPr lang="en-US" sz="2800" dirty="0">
                <a:latin typeface="Baskerville Old Face" panose="02020602080505020303" pitchFamily="18" charset="0"/>
              </a:rPr>
              <a:t>He who did not spare His own Son, but delivered Him over for us all, how will He not also with Him freely give us all things?</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9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3847207"/>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a:p>
            <a:pPr marL="514350" indent="-514350">
              <a:buFont typeface="+mj-lt"/>
              <a:buAutoNum type="arabicPeriod"/>
            </a:pPr>
            <a:r>
              <a:rPr lang="en-US" sz="3200" dirty="0">
                <a:latin typeface="Baskerville Old Face" panose="02020602080505020303" pitchFamily="18" charset="0"/>
              </a:rPr>
              <a:t>Fear of the Future</a:t>
            </a:r>
          </a:p>
          <a:p>
            <a:pPr marL="971550" lvl="1" indent="-514350">
              <a:buFont typeface="Arial" panose="020B0604020202020204" pitchFamily="34" charset="0"/>
              <a:buChar char="•"/>
            </a:pPr>
            <a:r>
              <a:rPr lang="en-US" sz="2800" i="1" dirty="0">
                <a:latin typeface="Baskerville Old Face" panose="02020602080505020303" pitchFamily="18" charset="0"/>
              </a:rPr>
              <a:t>is a complete waste of time</a:t>
            </a:r>
          </a:p>
          <a:p>
            <a:pPr marL="971550" lvl="1" indent="-514350">
              <a:buFont typeface="Arial" panose="020B0604020202020204" pitchFamily="34" charset="0"/>
              <a:buChar char="•"/>
            </a:pPr>
            <a:r>
              <a:rPr lang="en-US" sz="2800" i="1" dirty="0">
                <a:latin typeface="Baskerville Old Face" panose="02020602080505020303" pitchFamily="18" charset="0"/>
              </a:rPr>
              <a:t>engenders a spirit of cowardice, slavery, death</a:t>
            </a:r>
          </a:p>
          <a:p>
            <a:pPr marL="971550" lvl="1" indent="-514350">
              <a:buFont typeface="Arial" panose="020B0604020202020204" pitchFamily="34" charset="0"/>
              <a:buChar char="•"/>
            </a:pPr>
            <a:r>
              <a:rPr lang="en-US" sz="2800" i="1" dirty="0">
                <a:latin typeface="Baskerville Old Face" panose="02020602080505020303" pitchFamily="18" charset="0"/>
              </a:rPr>
              <a:t>amounts to unbelief</a:t>
            </a:r>
          </a:p>
        </p:txBody>
      </p:sp>
      <p:sp>
        <p:nvSpPr>
          <p:cNvPr id="8" name="TextBox 7"/>
          <p:cNvSpPr txBox="1"/>
          <p:nvPr/>
        </p:nvSpPr>
        <p:spPr>
          <a:xfrm>
            <a:off x="152400" y="4123407"/>
            <a:ext cx="7620000" cy="1877437"/>
          </a:xfrm>
          <a:prstGeom prst="rect">
            <a:avLst/>
          </a:prstGeom>
          <a:noFill/>
        </p:spPr>
        <p:txBody>
          <a:bodyPr wrap="square" rtlCol="0">
            <a:spAutoFit/>
          </a:bodyPr>
          <a:lstStyle/>
          <a:p>
            <a:pPr lvl="0"/>
            <a:r>
              <a:rPr lang="en-US" sz="3200" dirty="0">
                <a:latin typeface="Baskerville Old Face" panose="02020602080505020303" pitchFamily="18" charset="0"/>
              </a:rPr>
              <a:t>1 John 4:18</a:t>
            </a:r>
          </a:p>
          <a:p>
            <a:pPr lvl="0"/>
            <a:r>
              <a:rPr lang="en-US" sz="2800" dirty="0">
                <a:latin typeface="Baskerville Old Face" panose="02020602080505020303" pitchFamily="18" charset="0"/>
              </a:rPr>
              <a:t>There is no fear in love; but perfect love casts out fear, because fear involves punishment, and the one who fears is not perfected in love. </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5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8" name="TextBox 7"/>
          <p:cNvSpPr txBox="1"/>
          <p:nvPr/>
        </p:nvSpPr>
        <p:spPr>
          <a:xfrm>
            <a:off x="152400" y="152400"/>
            <a:ext cx="8077200" cy="6001643"/>
          </a:xfrm>
          <a:prstGeom prst="rect">
            <a:avLst/>
          </a:prstGeom>
          <a:noFill/>
        </p:spPr>
        <p:txBody>
          <a:bodyPr wrap="square" rtlCol="0">
            <a:spAutoFit/>
          </a:bodyPr>
          <a:lstStyle/>
          <a:p>
            <a:pPr lvl="0"/>
            <a:r>
              <a:rPr lang="en-US" sz="2800" dirty="0">
                <a:latin typeface="Baskerville Old Face" panose="02020602080505020303" pitchFamily="18" charset="0"/>
              </a:rPr>
              <a:t>Romans 8:35-39</a:t>
            </a:r>
          </a:p>
          <a:p>
            <a:pPr lvl="0"/>
            <a:endParaRPr lang="en-US" sz="2400" dirty="0">
              <a:latin typeface="Baskerville Old Face" panose="02020602080505020303" pitchFamily="18" charset="0"/>
            </a:endParaRPr>
          </a:p>
          <a:p>
            <a:pPr lvl="0"/>
            <a:r>
              <a:rPr lang="en-US" sz="2400" dirty="0">
                <a:latin typeface="Baskerville Old Face" panose="02020602080505020303" pitchFamily="18" charset="0"/>
              </a:rPr>
              <a:t>Who will separate us from the love of Christ? Will tribulation, or distress, or persecution, or famine, or nakedness, or peril, or sword? Just as it is written,</a:t>
            </a:r>
          </a:p>
          <a:p>
            <a:pPr lvl="0"/>
            <a:endParaRPr lang="en-US" sz="2400" dirty="0">
              <a:latin typeface="Baskerville Old Face" panose="02020602080505020303" pitchFamily="18" charset="0"/>
            </a:endParaRPr>
          </a:p>
          <a:p>
            <a:pPr lvl="0"/>
            <a:r>
              <a:rPr lang="en-US" sz="2400" dirty="0">
                <a:latin typeface="Baskerville Old Face" panose="02020602080505020303" pitchFamily="18" charset="0"/>
              </a:rPr>
              <a:t>“</a:t>
            </a:r>
            <a:r>
              <a:rPr lang="en-US" sz="2000" dirty="0">
                <a:latin typeface="Baskerville Old Face" panose="02020602080505020303" pitchFamily="18" charset="0"/>
              </a:rPr>
              <a:t>FOR YOUR SAKE WE ARE BEING PUT TO DEATH ALL DAY LONG;</a:t>
            </a:r>
          </a:p>
          <a:p>
            <a:pPr lvl="0"/>
            <a:r>
              <a:rPr lang="en-US" sz="2000" dirty="0">
                <a:latin typeface="Baskerville Old Face" panose="02020602080505020303" pitchFamily="18" charset="0"/>
              </a:rPr>
              <a:t>WE WERE CONSIDERED AS SHEEP TO BE SLAUGHTERED</a:t>
            </a:r>
            <a:r>
              <a:rPr lang="en-US" sz="2400" dirty="0">
                <a:latin typeface="Baskerville Old Face" panose="02020602080505020303" pitchFamily="18" charset="0"/>
              </a:rPr>
              <a:t>.”</a:t>
            </a:r>
          </a:p>
          <a:p>
            <a:pPr lvl="0"/>
            <a:endParaRPr lang="en-US" sz="2400" dirty="0">
              <a:latin typeface="Baskerville Old Face" panose="02020602080505020303" pitchFamily="18" charset="0"/>
            </a:endParaRPr>
          </a:p>
          <a:p>
            <a:pPr lvl="0"/>
            <a:r>
              <a:rPr lang="en-US" sz="2400" dirty="0">
                <a:latin typeface="Baskerville Old Face" panose="02020602080505020303" pitchFamily="18" charset="0"/>
              </a:rPr>
              <a:t>But in all these things we overwhelmingly conquer through Him who loved us. For I am convinced that neither death, nor life, nor angels, nor principalities, nor things present, nor things to come, nor powers, nor height, nor depth, nor any other created thing, will be able to separate us from the love of God, which is in Christ Jesus our Lord.</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5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xie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1"/>
            <a:ext cx="12201525" cy="6864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953000"/>
            <a:ext cx="4429126" cy="1754326"/>
          </a:xfrm>
          <a:prstGeom prst="rect">
            <a:avLst/>
          </a:prstGeom>
          <a:noFill/>
        </p:spPr>
        <p:txBody>
          <a:bodyPr wrap="square" rtlCol="0">
            <a:spAutoFit/>
          </a:bodyPr>
          <a:lstStyle/>
          <a:p>
            <a:pPr algn="ctr"/>
            <a:r>
              <a:rPr lang="en-US" sz="5400" dirty="0">
                <a:latin typeface="Baskerville Old Face" panose="02020602080505020303" pitchFamily="18" charset="0"/>
              </a:rPr>
              <a:t>Worry </a:t>
            </a:r>
            <a:r>
              <a:rPr lang="en-US" sz="2400" dirty="0">
                <a:latin typeface="Baskerville Old Face" panose="02020602080505020303" pitchFamily="18" charset="0"/>
              </a:rPr>
              <a:t> </a:t>
            </a:r>
          </a:p>
          <a:p>
            <a:pPr algn="ctr"/>
            <a:r>
              <a:rPr lang="en-US" sz="5400" dirty="0">
                <a:latin typeface="Baskerville Old Face" panose="02020602080505020303" pitchFamily="18" charset="0"/>
              </a:rPr>
              <a:t>Anxiety</a:t>
            </a:r>
          </a:p>
        </p:txBody>
      </p:sp>
      <p:sp>
        <p:nvSpPr>
          <p:cNvPr id="4" name="TextBox 3"/>
          <p:cNvSpPr txBox="1"/>
          <p:nvPr/>
        </p:nvSpPr>
        <p:spPr>
          <a:xfrm>
            <a:off x="228600" y="5105400"/>
            <a:ext cx="1371600" cy="1323439"/>
          </a:xfrm>
          <a:prstGeom prst="rect">
            <a:avLst/>
          </a:prstGeom>
          <a:noFill/>
        </p:spPr>
        <p:txBody>
          <a:bodyPr wrap="square" rtlCol="0">
            <a:spAutoFit/>
          </a:bodyPr>
          <a:lstStyle/>
          <a:p>
            <a:pPr algn="ctr"/>
            <a:r>
              <a:rPr lang="en-US" sz="8000" dirty="0">
                <a:latin typeface="Baskerville Old Face" panose="02020602080505020303" pitchFamily="18" charset="0"/>
              </a:rPr>
              <a:t>&amp;</a:t>
            </a:r>
            <a:endParaRPr lang="en-US" sz="4000" dirty="0">
              <a:latin typeface="Baskerville Old Face" panose="02020602080505020303" pitchFamily="18" charset="0"/>
            </a:endParaRPr>
          </a:p>
        </p:txBody>
      </p:sp>
    </p:spTree>
    <p:extLst>
      <p:ext uri="{BB962C8B-B14F-4D97-AF65-F5344CB8AC3E}">
        <p14:creationId xmlns:p14="http://schemas.microsoft.com/office/powerpoint/2010/main" val="278449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156966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p:txBody>
      </p:sp>
      <p:sp>
        <p:nvSpPr>
          <p:cNvPr id="8" name="TextBox 7"/>
          <p:cNvSpPr txBox="1"/>
          <p:nvPr/>
        </p:nvSpPr>
        <p:spPr>
          <a:xfrm>
            <a:off x="152400" y="3276600"/>
            <a:ext cx="7620000" cy="1877437"/>
          </a:xfrm>
          <a:prstGeom prst="rect">
            <a:avLst/>
          </a:prstGeom>
          <a:noFill/>
        </p:spPr>
        <p:txBody>
          <a:bodyPr wrap="square" rtlCol="0">
            <a:spAutoFit/>
          </a:bodyPr>
          <a:lstStyle/>
          <a:p>
            <a:r>
              <a:rPr lang="en-US" sz="3200" dirty="0">
                <a:latin typeface="Baskerville Old Face" panose="02020602080505020303" pitchFamily="18" charset="0"/>
              </a:rPr>
              <a:t>2 Timothy 2:4</a:t>
            </a:r>
          </a:p>
          <a:p>
            <a:r>
              <a:rPr lang="en-US" sz="2800" dirty="0">
                <a:latin typeface="Baskerville Old Face" panose="02020602080505020303" pitchFamily="18" charset="0"/>
              </a:rPr>
              <a:t>No soldier in active service entangles himself in the affairs of everyday life, so that he may please the one who enlisted him as a soldier.</a:t>
            </a:r>
          </a:p>
        </p:txBody>
      </p:sp>
      <p:pic>
        <p:nvPicPr>
          <p:cNvPr id="2050"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6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156966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p:txBody>
      </p:sp>
      <p:sp>
        <p:nvSpPr>
          <p:cNvPr id="8" name="TextBox 7"/>
          <p:cNvSpPr txBox="1"/>
          <p:nvPr/>
        </p:nvSpPr>
        <p:spPr>
          <a:xfrm>
            <a:off x="152400" y="3276600"/>
            <a:ext cx="7620000" cy="1877437"/>
          </a:xfrm>
          <a:prstGeom prst="rect">
            <a:avLst/>
          </a:prstGeom>
          <a:noFill/>
        </p:spPr>
        <p:txBody>
          <a:bodyPr wrap="square" rtlCol="0">
            <a:spAutoFit/>
          </a:bodyPr>
          <a:lstStyle/>
          <a:p>
            <a:r>
              <a:rPr lang="en-US" sz="3200" dirty="0">
                <a:latin typeface="Baskerville Old Face" panose="02020602080505020303" pitchFamily="18" charset="0"/>
              </a:rPr>
              <a:t>1 Corinthians 9:27</a:t>
            </a:r>
          </a:p>
          <a:p>
            <a:r>
              <a:rPr lang="en-US" sz="2800" dirty="0">
                <a:latin typeface="Baskerville Old Face" panose="02020602080505020303" pitchFamily="18" charset="0"/>
              </a:rPr>
              <a:t>but I discipline my body and make it my slave, so that, after I have preached to others, I myself will not be disqualified.</a:t>
            </a:r>
          </a:p>
        </p:txBody>
      </p:sp>
      <p:pic>
        <p:nvPicPr>
          <p:cNvPr id="2050"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8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1569660"/>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p:txBody>
      </p:sp>
      <p:sp>
        <p:nvSpPr>
          <p:cNvPr id="8" name="TextBox 7"/>
          <p:cNvSpPr txBox="1"/>
          <p:nvPr/>
        </p:nvSpPr>
        <p:spPr>
          <a:xfrm>
            <a:off x="152400" y="3276600"/>
            <a:ext cx="7620000" cy="2739211"/>
          </a:xfrm>
          <a:prstGeom prst="rect">
            <a:avLst/>
          </a:prstGeom>
          <a:noFill/>
        </p:spPr>
        <p:txBody>
          <a:bodyPr wrap="square" rtlCol="0">
            <a:spAutoFit/>
          </a:bodyPr>
          <a:lstStyle/>
          <a:p>
            <a:r>
              <a:rPr lang="en-US" sz="3200" dirty="0">
                <a:latin typeface="Baskerville Old Face" panose="02020602080505020303" pitchFamily="18" charset="0"/>
              </a:rPr>
              <a:t>Ephesians 2:1-2</a:t>
            </a:r>
          </a:p>
          <a:p>
            <a:r>
              <a:rPr lang="en-US" sz="2800" dirty="0">
                <a:latin typeface="Baskerville Old Face" panose="02020602080505020303" pitchFamily="18" charset="0"/>
              </a:rPr>
              <a:t>And you were </a:t>
            </a:r>
            <a:r>
              <a:rPr lang="en-US" sz="2800">
                <a:latin typeface="Baskerville Old Face" panose="02020602080505020303" pitchFamily="18" charset="0"/>
              </a:rPr>
              <a:t>dead in </a:t>
            </a:r>
            <a:r>
              <a:rPr lang="en-US" sz="2800" dirty="0">
                <a:latin typeface="Baskerville Old Face" panose="02020602080505020303" pitchFamily="18" charset="0"/>
              </a:rPr>
              <a:t>your trespasses and sins, in which you formerly walked according to the course of this world, according to the prince of the power of the air, of the spirit that is now working in the sons of disobedience.</a:t>
            </a:r>
          </a:p>
        </p:txBody>
      </p:sp>
      <p:pic>
        <p:nvPicPr>
          <p:cNvPr id="2050"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7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2062103"/>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p:txBody>
      </p:sp>
      <p:sp>
        <p:nvSpPr>
          <p:cNvPr id="8" name="TextBox 7"/>
          <p:cNvSpPr txBox="1"/>
          <p:nvPr/>
        </p:nvSpPr>
        <p:spPr>
          <a:xfrm>
            <a:off x="152400" y="3276600"/>
            <a:ext cx="7620000" cy="2308324"/>
          </a:xfrm>
          <a:prstGeom prst="rect">
            <a:avLst/>
          </a:prstGeom>
          <a:noFill/>
        </p:spPr>
        <p:txBody>
          <a:bodyPr wrap="square" rtlCol="0">
            <a:spAutoFit/>
          </a:bodyPr>
          <a:lstStyle/>
          <a:p>
            <a:r>
              <a:rPr lang="en-US" sz="3200" dirty="0">
                <a:latin typeface="Baskerville Old Face" panose="02020602080505020303" pitchFamily="18" charset="0"/>
              </a:rPr>
              <a:t>2 Timothy 1:12</a:t>
            </a:r>
          </a:p>
          <a:p>
            <a:r>
              <a:rPr lang="en-US" sz="2800" dirty="0">
                <a:latin typeface="Baskerville Old Face" panose="02020602080505020303" pitchFamily="18" charset="0"/>
              </a:rPr>
              <a:t>For this reason I also suffer these things, but I am not ashamed; for I know whom I have believed and I am convinced that He is able to guard what I have entrusted to Him until that day.</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60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2062103"/>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p:txBody>
      </p:sp>
      <p:sp>
        <p:nvSpPr>
          <p:cNvPr id="8" name="TextBox 7"/>
          <p:cNvSpPr txBox="1"/>
          <p:nvPr/>
        </p:nvSpPr>
        <p:spPr>
          <a:xfrm>
            <a:off x="152400" y="3276600"/>
            <a:ext cx="7620000" cy="3170099"/>
          </a:xfrm>
          <a:prstGeom prst="rect">
            <a:avLst/>
          </a:prstGeom>
          <a:noFill/>
        </p:spPr>
        <p:txBody>
          <a:bodyPr wrap="square" rtlCol="0">
            <a:spAutoFit/>
          </a:bodyPr>
          <a:lstStyle/>
          <a:p>
            <a:r>
              <a:rPr lang="en-US" sz="3200" dirty="0">
                <a:latin typeface="Baskerville Old Face" panose="02020602080505020303" pitchFamily="18" charset="0"/>
              </a:rPr>
              <a:t>Luke 10:38-42</a:t>
            </a:r>
          </a:p>
          <a:p>
            <a:r>
              <a:rPr lang="en-US" sz="2800" dirty="0">
                <a:latin typeface="Baskerville Old Face" panose="02020602080505020303" pitchFamily="18" charset="0"/>
              </a:rPr>
              <a:t>Now as they were traveling along, He entered a village; and a woman named Martha welcomed Him into her home. She had a sister called Mary, who was seated at the Lord’s feet, listening to His word. But Martha was distracted with all her preparations; and she came up to Him and said, …</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0906"/>
        </a:solidFill>
        <a:effectLst/>
      </p:bgPr>
    </p:bg>
    <p:spTree>
      <p:nvGrpSpPr>
        <p:cNvPr id="1" name=""/>
        <p:cNvGrpSpPr/>
        <p:nvPr/>
      </p:nvGrpSpPr>
      <p:grpSpPr>
        <a:xfrm>
          <a:off x="0" y="0"/>
          <a:ext cx="0" cy="0"/>
          <a:chOff x="0" y="0"/>
          <a:chExt cx="0" cy="0"/>
        </a:xfrm>
      </p:grpSpPr>
      <p:sp>
        <p:nvSpPr>
          <p:cNvPr id="6" name="TextBox 5"/>
          <p:cNvSpPr txBox="1"/>
          <p:nvPr/>
        </p:nvSpPr>
        <p:spPr>
          <a:xfrm>
            <a:off x="152400" y="228600"/>
            <a:ext cx="7620000" cy="2062103"/>
          </a:xfrm>
          <a:prstGeom prst="rect">
            <a:avLst/>
          </a:prstGeom>
          <a:noFill/>
        </p:spPr>
        <p:txBody>
          <a:bodyPr wrap="square" rtlCol="0">
            <a:spAutoFit/>
          </a:bodyPr>
          <a:lstStyle/>
          <a:p>
            <a:pPr marL="514350" indent="-514350">
              <a:buFont typeface="+mj-lt"/>
              <a:buAutoNum type="arabicPeriod"/>
            </a:pPr>
            <a:r>
              <a:rPr lang="en-US" sz="3200" dirty="0">
                <a:latin typeface="Baskerville Old Face" panose="02020602080505020303" pitchFamily="18" charset="0"/>
              </a:rPr>
              <a:t>Recognize the Hand of the Devil</a:t>
            </a:r>
          </a:p>
          <a:p>
            <a:pPr marL="514350" indent="-514350">
              <a:buFont typeface="+mj-lt"/>
              <a:buAutoNum type="arabicPeriod"/>
            </a:pPr>
            <a:r>
              <a:rPr lang="en-US" sz="3200" dirty="0">
                <a:latin typeface="Baskerville Old Face" panose="02020602080505020303" pitchFamily="18" charset="0"/>
              </a:rPr>
              <a:t>Reprimand Ourselves </a:t>
            </a:r>
          </a:p>
          <a:p>
            <a:pPr marL="514350" indent="-514350">
              <a:buFont typeface="+mj-lt"/>
              <a:buAutoNum type="arabicPeriod"/>
            </a:pPr>
            <a:r>
              <a:rPr lang="en-US" sz="3200" dirty="0">
                <a:latin typeface="Baskerville Old Face" panose="02020602080505020303" pitchFamily="18" charset="0"/>
              </a:rPr>
              <a:t>Realize our Need for Discipline</a:t>
            </a:r>
          </a:p>
          <a:p>
            <a:pPr marL="514350" indent="-514350">
              <a:buFont typeface="+mj-lt"/>
              <a:buAutoNum type="arabicPeriod"/>
            </a:pPr>
            <a:r>
              <a:rPr lang="en-US" sz="3200" dirty="0">
                <a:latin typeface="Baskerville Old Face" panose="02020602080505020303" pitchFamily="18" charset="0"/>
              </a:rPr>
              <a:t>2 Examples: Paul &amp; Martha</a:t>
            </a:r>
          </a:p>
        </p:txBody>
      </p:sp>
      <p:sp>
        <p:nvSpPr>
          <p:cNvPr id="8" name="TextBox 7"/>
          <p:cNvSpPr txBox="1"/>
          <p:nvPr/>
        </p:nvSpPr>
        <p:spPr>
          <a:xfrm>
            <a:off x="152400" y="3276600"/>
            <a:ext cx="7620000" cy="3600986"/>
          </a:xfrm>
          <a:prstGeom prst="rect">
            <a:avLst/>
          </a:prstGeom>
          <a:noFill/>
        </p:spPr>
        <p:txBody>
          <a:bodyPr wrap="square" rtlCol="0">
            <a:spAutoFit/>
          </a:bodyPr>
          <a:lstStyle/>
          <a:p>
            <a:r>
              <a:rPr lang="en-US" sz="3200" dirty="0">
                <a:latin typeface="Baskerville Old Face" panose="02020602080505020303" pitchFamily="18" charset="0"/>
              </a:rPr>
              <a:t>Luke 10:38-42</a:t>
            </a:r>
          </a:p>
          <a:p>
            <a:r>
              <a:rPr lang="en-US" sz="2800" dirty="0">
                <a:latin typeface="Baskerville Old Face" panose="02020602080505020303" pitchFamily="18" charset="0"/>
              </a:rPr>
              <a:t>“Lord, do You not care that my sister has left me to do all the serving alone? Then tell her to help me.” But the Lord answered and said to her, “Martha, Martha, you are worried and bothered about so many things; but only one thing is necessary, for Mary has chosen the good part, which shall not be taken away from her.”</a:t>
            </a:r>
          </a:p>
        </p:txBody>
      </p:sp>
      <p:pic>
        <p:nvPicPr>
          <p:cNvPr id="9" name="Picture 2" descr="do-i-have-an-anxiety-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19900" y="1485900"/>
            <a:ext cx="6858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0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Mesh_16x9</Template>
  <TotalTime>1241</TotalTime>
  <Words>1703</Words>
  <Application>Microsoft Office PowerPoint</Application>
  <PresentationFormat>Widescreen</PresentationFormat>
  <Paragraphs>198</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Baskerville Old Face</vt:lpstr>
      <vt:lpstr>Calibri</vt:lpstr>
      <vt:lpstr>Century Gothic</vt:lpstr>
      <vt:lpstr>Trebuchet MS</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Jerome Sasanecki</cp:lastModifiedBy>
  <cp:revision>28</cp:revision>
  <dcterms:created xsi:type="dcterms:W3CDTF">2016-07-14T20:17:10Z</dcterms:created>
  <dcterms:modified xsi:type="dcterms:W3CDTF">2017-04-01T15:25:33Z</dcterms:modified>
</cp:coreProperties>
</file>