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4"/>
  </p:notesMasterIdLst>
  <p:sldIdLst>
    <p:sldId id="257" r:id="rId4"/>
    <p:sldId id="258" r:id="rId5"/>
    <p:sldId id="268" r:id="rId6"/>
    <p:sldId id="259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6" r:id="rId23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B979-52D2-47BB-ABF1-5C0782D94C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7B1D-0F6F-4245-85D3-FBD099D3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C1DF57F-E6F7-4A64-B61C-FFF9F13E2C1C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6387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864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7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6106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3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970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9492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26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4/16/2017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7375-AB1E-4818-BDB0-85BF9965E378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4/16/2017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55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55" indent="-457178" algn="ctr" defTabSz="91435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55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32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09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4400" smtClean="0">
                <a:solidFill>
                  <a:prstClr val="white"/>
                </a:solidFill>
              </a:rPr>
              <a:t>Exodus 34:27-28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33550"/>
            <a:ext cx="8839200" cy="2862322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…Moses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took half of the blood and put it in basins, and the other half of the blood he sprinkled on the altar.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took the book of the covenant and read it in the hearing of the people; and they said, “All that the Lord has spoken we will do, and we will be obedient!”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So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Moses took the blood and sprinkled it on the people, and said, “Behold the blood of the covenant, which the Lord has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made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with you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accordance with all these words.”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24:3-8)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is the Bible authoritative?</a:t>
            </a:r>
          </a:p>
          <a:p>
            <a:pPr algn="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Bible records Israel’s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voluntary </a:t>
            </a:r>
          </a:p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submission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to God’s authority based on God’s rescue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81150"/>
            <a:ext cx="8839200" cy="323165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Moses came and recounted to the people all the words of the Lord and all the ordinances; and all the people answered with one voice and said, “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All the words which the Lord has spoken we will do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!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”</a:t>
            </a:r>
          </a:p>
          <a:p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took the book of the covenant and read it in the hearing of the people; and they said, “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All that the Lord has spoken we will do, and we will be obedient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!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24:3, 7)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is the Bible authoritative?</a:t>
            </a:r>
          </a:p>
          <a:p>
            <a:pPr algn="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Bible tells the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story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of how Jesus has provided the ultimate rescue for all humanity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33550"/>
            <a:ext cx="8839200" cy="249299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He said to him, “‘You shall love the Lord your God with all your heart, and with all your soul, and with all your mind.’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This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is the great 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foremost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commandment.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second is like it, ‘You shall love your neighbor as yourself.’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On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these two commandments depend the whole Law and the Prophets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(Matthew 22:37-40)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is the Bible authoritative?</a:t>
            </a:r>
          </a:p>
          <a:p>
            <a:pPr algn="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Bible records the terms of God’s </a:t>
            </a:r>
          </a:p>
          <a:p>
            <a:pPr algn="ctr"/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New Covenant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Jesus came to establish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33550"/>
            <a:ext cx="8839200" cy="249299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While they were eating, Jesus took some bread, 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after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 blessing, He broke it and gave it to the disciples, and said, “Take, eat; this is My body.”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when He had taken a cup and given thanks, He gave it to them, saying, “Drink from it, all of you;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this is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My blood of the covenant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, which is poured out for many for forgiveness of sins.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(Matthew 26:26-28)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33" y="2343150"/>
            <a:ext cx="883920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Whatever you do in word or deed,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do all in the name of the Lord Jesus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, giving thanks through Him to God the Father.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(Colossians 3:17)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33" y="2343150"/>
            <a:ext cx="883920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Therefore there is now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no condemnation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 those who are in Christ Jesus.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(Romans 8:1)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962150"/>
            <a:ext cx="8839200" cy="249299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God, after He spoke long ago to the fathers in the prophets in many portions and in many ways,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in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these last days has spoken to us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in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His Son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, whom He appointed heir of all things, through whom also He made the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world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is the radiance of His glory and the exact representation of His nature, 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upholds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all things by the word of His power.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(Hebrews 1:1-3a)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715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bg1">
                    <a:alpha val="50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bg1">
                  <a:alpha val="5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400" y="1200150"/>
            <a:ext cx="8839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152400" y="1200150"/>
            <a:ext cx="8839200" cy="495300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8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Why is the Bible authoritative?</a:t>
            </a:r>
            <a:endParaRPr lang="en-US" sz="28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70596"/>
            <a:ext cx="4838700" cy="249299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Lord said to Moses, “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Write this in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book as a memorial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recite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it to Joshua,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that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 will utterly blot out the memory of Amalek from under heaven.”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17:14)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is the Bible authoritative?</a:t>
            </a:r>
          </a:p>
          <a:p>
            <a:pPr algn="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Bible is telling the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story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of how God rescued His people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52550"/>
            <a:ext cx="5105400" cy="360098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the Lord said to Moses, “Write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down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these words, for in accordance with these words I have made a covenant with you and with Israel.”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So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was there with the Lord forty days and forty nights; he did not eat bread or drink water. And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wrote on the tablets the words of the covenant, the Ten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Commandments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34:27-28)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6988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Why is the Bible authoritative?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Bible records the terms of </a:t>
            </a:r>
          </a:p>
          <a:p>
            <a:pPr algn="ctr"/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covenant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with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His people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16598"/>
            <a:ext cx="5105400" cy="323165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Now then, if you will indeed obey My voice and keep My covenant, then you shall be My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own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possession among all the peoples, for all the earth is Mine;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you shall be to Me a kingdom of priests and a holy nation.’ These are the words that you shall speak to the sons of Israel.”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19:5-6)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16598"/>
            <a:ext cx="8839200" cy="3323987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Then Moses came and recounted to the people all the words of the Lord and all the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ordinances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; and all the people answered with one voice and said, “All the words which the Lord has spoken we will do!”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Moses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wrote down all the words of the Lord.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Then he arose early in the morning, and built an altar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foot of the mountain with twelve pillars for the twelve tribes of Israel.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sent young men of the sons of Israel, and they offered burnt offerings and sacrificed young bulls as peace offerings to the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Lord… </a:t>
            </a: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(Exodus 24:3-8)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897</Words>
  <Application>Microsoft Office PowerPoint</Application>
  <PresentationFormat>On-screen Show (16:9)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AUTHORITY</dc:title>
  <dc:creator>JRBRONGER</dc:creator>
  <cp:lastModifiedBy>JRBRONGER</cp:lastModifiedBy>
  <cp:revision>38</cp:revision>
  <dcterms:created xsi:type="dcterms:W3CDTF">2017-04-05T17:28:27Z</dcterms:created>
  <dcterms:modified xsi:type="dcterms:W3CDTF">2017-04-16T13:53:08Z</dcterms:modified>
</cp:coreProperties>
</file>