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15"/>
  </p:notesMasterIdLst>
  <p:sldIdLst>
    <p:sldId id="257" r:id="rId4"/>
    <p:sldId id="258" r:id="rId5"/>
    <p:sldId id="268" r:id="rId6"/>
    <p:sldId id="265" r:id="rId7"/>
    <p:sldId id="270" r:id="rId8"/>
    <p:sldId id="271" r:id="rId9"/>
    <p:sldId id="269" r:id="rId10"/>
    <p:sldId id="263" r:id="rId11"/>
    <p:sldId id="267" r:id="rId12"/>
    <p:sldId id="259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38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B979-52D2-47BB-ABF1-5C0782D94C9F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7B1D-0F6F-4245-85D3-FBD099D3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C1DF57F-E6F7-4A64-B61C-FFF9F13E2C1C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60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36387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86455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79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6106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3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9700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9492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262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9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91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6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7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8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6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19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2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7375-AB1E-4818-BDB0-85BF9965E378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4/8/2017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355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355" indent="-457178" algn="ctr" defTabSz="91435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355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532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709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0ahUKEwixp4H8843TAhVI34MKHf4YCucQjRwIBw&amp;url=http://johanneshuwe.com/iceland-road-trip/&amp;bvm=bv.151426398,d.amc&amp;psig=AFQjCNEsJVhvG178YSoRBUFH6bksGCaalw&amp;ust=149150034118441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3000" dirty="0">
                <a:solidFill>
                  <a:prstClr val="white"/>
                </a:solidFill>
              </a:rPr>
              <a:t>Scripture Reading: </a:t>
            </a: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4400" dirty="0" smtClean="0">
                <a:solidFill>
                  <a:prstClr val="white"/>
                </a:solidFill>
              </a:rPr>
              <a:t>Colossians 3:17</a:t>
            </a:r>
            <a:endParaRPr lang="en-US" sz="44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939818"/>
            <a:ext cx="4838700" cy="218521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For we are His workmanship, created in Christ Jesus for good works, which God prepared beforehand so that we would walk in them.</a:t>
            </a: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(Ephesians 2:10)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vintage landscap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715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10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0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43400" y="1200150"/>
            <a:ext cx="441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3203645" y="1200150"/>
            <a:ext cx="5559356" cy="495300"/>
          </a:xfrm>
          <a:prstGeom prst="rect">
            <a:avLst/>
          </a:prstGeom>
        </p:spPr>
        <p:txBody>
          <a:bodyPr vert="horz" lIns="91438" tIns="45719" rIns="91438" bIns="45719" rtlCol="0">
            <a:normAutofit lnSpcReduction="10000"/>
          </a:bodyPr>
          <a:lstStyle>
            <a:lvl1pPr marL="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8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freedom through submission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822643" y="1581150"/>
            <a:ext cx="5940357" cy="4953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1 Peter 2:11-17</a:t>
            </a:r>
          </a:p>
        </p:txBody>
      </p:sp>
    </p:spTree>
    <p:extLst>
      <p:ext uri="{BB962C8B-B14F-4D97-AF65-F5344CB8AC3E}">
        <p14:creationId xmlns:p14="http://schemas.microsoft.com/office/powerpoint/2010/main" val="27331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33078"/>
            <a:ext cx="2514600" cy="267765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I.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Christians are suspect strangers</a:t>
            </a:r>
            <a:endParaRPr lang="en-US" sz="4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943" y="1504950"/>
            <a:ext cx="5926957" cy="33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64864"/>
            <a:ext cx="4038600" cy="2062103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II.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Christians are submissive servants</a:t>
            </a:r>
            <a:endParaRPr lang="en-US" sz="4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11712" r="2768" b="11776"/>
          <a:stretch/>
        </p:blipFill>
        <p:spPr bwMode="auto">
          <a:xfrm>
            <a:off x="4581753" y="1358234"/>
            <a:ext cx="4299509" cy="347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42125"/>
            <a:ext cx="2971800" cy="267765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III.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Christians are the 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Savior’s slaves</a:t>
            </a:r>
            <a:endParaRPr lang="en-US" sz="4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8837" r="2837" b="18652"/>
          <a:stretch/>
        </p:blipFill>
        <p:spPr bwMode="auto">
          <a:xfrm>
            <a:off x="3549970" y="1328309"/>
            <a:ext cx="5289230" cy="35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5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1943" y="2114550"/>
            <a:ext cx="5392057" cy="28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" y="1581150"/>
            <a:ext cx="4838700" cy="132343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Rolling Stone described Miles Davis as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"the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most revered jazz trumpeter of all time, not to mention one of the most important musicians of the 20th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century."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3105150"/>
            <a:ext cx="483870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There are some kinds of 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FREEDOM</a:t>
            </a:r>
            <a:endParaRPr lang="en-US" sz="23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that </a:t>
            </a:r>
            <a:r>
              <a:rPr lang="en-US" sz="23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only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come by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accepting </a:t>
            </a:r>
          </a:p>
          <a:p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limitations,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giving up 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personal </a:t>
            </a:r>
          </a:p>
          <a:p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rights &amp;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submitting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to authority</a:t>
            </a:r>
            <a:endParaRPr lang="en-US" sz="23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352550"/>
            <a:ext cx="8153400" cy="304698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Have this attitude in yourselves which was also in Christ Jesus, who, although He existed in the form of God, did not regard equality with God a thing to be grasped, but emptied Himself, taking the form of a bond-servant, and being made in the likeness of men. Being found in appearance as a man, He humbled Himself by becoming obedient to the point of death, even death on a cross.</a:t>
            </a:r>
          </a:p>
          <a:p>
            <a:pPr algn="r"/>
            <a:endParaRPr lang="en-US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(Philippians 2:5-8)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07360" y="2053846"/>
            <a:ext cx="7658100" cy="3367467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C000">
                  <a:alpha val="4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smtClean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952750"/>
            <a:ext cx="8153400" cy="156966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Forgiveness is freedom from the slavery of 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Generosity is freedom from the slavery of materialism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Service is freedom from the slavery of selfishness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Sexual purity is freedom from the slavery of bodily lust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2514600" cy="134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2952" y="2053846"/>
            <a:ext cx="3231647" cy="52322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Law of King Jesus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34200" y="3186320"/>
            <a:ext cx="2270668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>
                    <a:alpha val="54000"/>
                  </a:schemeClr>
                </a:solidFill>
                <a:latin typeface="Bell MT" panose="02020503060305020303" pitchFamily="18" charset="0"/>
              </a:rPr>
              <a:t>FREEDOM!</a:t>
            </a:r>
            <a:endParaRPr lang="en-US" sz="1600" dirty="0">
              <a:solidFill>
                <a:schemeClr val="tx1">
                  <a:alpha val="54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245</Words>
  <Application>Microsoft Office PowerPoint</Application>
  <PresentationFormat>On-screen Show (16:9)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AUTHORITY</dc:title>
  <dc:creator>JRBRONGER</dc:creator>
  <cp:lastModifiedBy>JRBRONGER</cp:lastModifiedBy>
  <cp:revision>19</cp:revision>
  <dcterms:created xsi:type="dcterms:W3CDTF">2017-04-05T17:28:27Z</dcterms:created>
  <dcterms:modified xsi:type="dcterms:W3CDTF">2017-04-08T17:56:00Z</dcterms:modified>
</cp:coreProperties>
</file>