
<file path=[Content_Types].xml><?xml version="1.0" encoding="utf-8"?>
<Types xmlns="http://schemas.openxmlformats.org/package/2006/content-types">
  <Default Extension="png" ContentType="image/png"/>
  <Default Extension="jpg&amp;ehk=9o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1"/>
  </p:notesMasterIdLst>
  <p:sldIdLst>
    <p:sldId id="257" r:id="rId4"/>
    <p:sldId id="258" r:id="rId5"/>
    <p:sldId id="272" r:id="rId6"/>
    <p:sldId id="283" r:id="rId7"/>
    <p:sldId id="284" r:id="rId8"/>
    <p:sldId id="282" r:id="rId9"/>
    <p:sldId id="285" r:id="rId10"/>
    <p:sldId id="286" r:id="rId11"/>
    <p:sldId id="293" r:id="rId12"/>
    <p:sldId id="259" r:id="rId13"/>
    <p:sldId id="287" r:id="rId14"/>
    <p:sldId id="288" r:id="rId15"/>
    <p:sldId id="289" r:id="rId16"/>
    <p:sldId id="290" r:id="rId17"/>
    <p:sldId id="291" r:id="rId18"/>
    <p:sldId id="292" r:id="rId19"/>
    <p:sldId id="266" r:id="rId20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B979-52D2-47BB-ABF1-5C0782D94C9F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7B1D-0F6F-4245-85D3-FBD099D33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8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C1DF57F-E6F7-4A64-B61C-FFF9F13E2C1C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60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6387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11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8645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79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6106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3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8" y="251826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9700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9492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2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178" indent="0">
              <a:buNone/>
              <a:defRPr/>
            </a:lvl2pPr>
            <a:lvl3pPr marL="914355" indent="0">
              <a:buFont typeface="Arial"/>
              <a:buNone/>
              <a:defRPr/>
            </a:lvl3pPr>
            <a:lvl4pPr marL="1371532" indent="0">
              <a:buFont typeface="Arial"/>
              <a:buNone/>
              <a:defRPr/>
            </a:lvl4pPr>
            <a:lvl5pPr marL="182870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26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9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4/29/2017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91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6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9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2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7375-AB1E-4818-BDB0-85BF9965E37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5EA3-FA1B-45EF-95BD-1816DF1AA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4/29/2017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355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355" indent="-457178" algn="ctr" defTabSz="91435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355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532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709" indent="0" algn="ctr" defTabSz="914355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4/29/2017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9o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9o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9o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3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r>
              <a:rPr lang="en-US" sz="4400" dirty="0">
                <a:solidFill>
                  <a:prstClr val="white"/>
                </a:solidFill>
              </a:rPr>
              <a:t>Jeremiah 10:23</a:t>
            </a: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  <a:p>
            <a:pPr algn="ctr" defTabSz="342839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09750"/>
            <a:ext cx="4838700" cy="2862322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and let us consider how to stimulate one another to love and good deeds, not forsaking our own assembling together, as is the habit of some, but encouraging one another; and all the more as you see the day drawing near.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(Hebrews 10:24-25)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No one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is bound by </a:t>
            </a: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traditions of men!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5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09750"/>
            <a:ext cx="4838700" cy="212365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For if because of food your brother is hurt, you are no longer walking according to love. Do not destroy with your food him for whom Christ died.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(Romans 14:15)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Our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traditions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can cause us </a:t>
            </a: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to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break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God’s commands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6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If our traditions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hinder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us from keeping </a:t>
            </a: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God’s commands we must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reject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them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7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40" y="2339927"/>
            <a:ext cx="5105400" cy="138499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There is a way which seems right to a man,</a:t>
            </a:r>
          </a:p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But its end is the way of death.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(Proverbs 16:25)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70596"/>
            <a:ext cx="5105400" cy="212365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 know, O Lord, that a man’s way is not in himself,</a:t>
            </a:r>
          </a:p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Nor is it in a man who walks to direct his steps.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(Jeremiah 10:23)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581150"/>
            <a:ext cx="3505199" cy="29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52322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</a:t>
            </a:r>
            <a:r>
              <a:rPr lang="en-US" sz="2800" i="1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Jesus reasoned from the Scriptures: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COMMANDS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2343150"/>
            <a:ext cx="3837517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7516" y="1754938"/>
            <a:ext cx="5306483" cy="329320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Leading Question (vv.1-2)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“tradition” </a:t>
            </a:r>
            <a:r>
              <a:rPr lang="en-US" sz="1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Grk</a:t>
            </a: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. ‘</a:t>
            </a:r>
            <a:r>
              <a:rPr lang="en-US" sz="1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paradosis</a:t>
            </a: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’ lit. “handing down or over,” oral interpretations of Torah 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“Mishnah” Heb. “study by repetition,” accepted interpretation of Law 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“traditions” acted like a fence around Law to keep Jews from breaking God’s commands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“traditions” were considered as authoritative as Scripture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52322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Jesus reasoned from the Scriptures: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COMMANDS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2343150"/>
            <a:ext cx="3837517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7516" y="1754938"/>
            <a:ext cx="5306483" cy="183127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Leading Question (vv.1-2)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Issue: ceremonial hand washing (cf. Ex. 30:17-21)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“break” denotes continual action</a:t>
            </a:r>
          </a:p>
          <a:p>
            <a:pPr marL="1028689" lvl="1" indent="-5715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523220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How Jesus reasoned from the Scriptures: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COMMANDS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2343150"/>
            <a:ext cx="3837517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7516" y="1754938"/>
            <a:ext cx="5306483" cy="224676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Leading Question (vv.1-2)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Counter Question (v.3)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God’s Command (v.4)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Man’s Command (vv.5-6)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Resulting Hypocrisy (vv.7-10)</a:t>
            </a:r>
          </a:p>
        </p:txBody>
      </p:sp>
    </p:spTree>
    <p:extLst>
      <p:ext uri="{BB962C8B-B14F-4D97-AF65-F5344CB8AC3E}">
        <p14:creationId xmlns:p14="http://schemas.microsoft.com/office/powerpoint/2010/main" val="15328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We must learn to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distinguish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between our traditions and God’s word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1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Throwing out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tradition </a:t>
            </a: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is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not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always the answer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2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When we see our traditions as the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only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way to </a:t>
            </a: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do things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we condemn ourselves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3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AUTHORITY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7511"/>
            <a:ext cx="9144000" cy="230832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APPLICATION</a:t>
            </a:r>
          </a:p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We must recognize that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traditions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can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change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without affecting our 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relationship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with God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920862"/>
            <a:ext cx="2514600" cy="1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4" y="3790950"/>
            <a:ext cx="13716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chemeClr val="tx1">
                    <a:alpha val="15000"/>
                  </a:schemeClr>
                </a:solidFill>
                <a:latin typeface="Bell MT" panose="02020503060305020303" pitchFamily="18" charset="0"/>
              </a:rPr>
              <a:t>4</a:t>
            </a:r>
            <a:endParaRPr lang="en-US" sz="7200" dirty="0">
              <a:solidFill>
                <a:schemeClr val="tx1">
                  <a:alpha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408</Words>
  <Application>Microsoft Office PowerPoint</Application>
  <PresentationFormat>On-screen Show (16:9)</PresentationFormat>
  <Paragraphs>95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Adelle-Regular</vt:lpstr>
      <vt:lpstr>Apple Chancery</vt:lpstr>
      <vt:lpstr>Arial</vt:lpstr>
      <vt:lpstr>Bell MT</vt:lpstr>
      <vt:lpstr>Calibri</vt:lpstr>
      <vt:lpstr>Trebuchet MS</vt:lpstr>
      <vt:lpstr>Office Theme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AUTHORITY</dc:title>
  <dc:creator>JRBRONGER</dc:creator>
  <cp:lastModifiedBy>Jerome Sasanecki</cp:lastModifiedBy>
  <cp:revision>42</cp:revision>
  <dcterms:created xsi:type="dcterms:W3CDTF">2017-04-05T17:28:27Z</dcterms:created>
  <dcterms:modified xsi:type="dcterms:W3CDTF">2017-04-29T19:00:23Z</dcterms:modified>
</cp:coreProperties>
</file>