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76" r:id="rId5"/>
    <p:sldId id="261" r:id="rId6"/>
    <p:sldId id="279" r:id="rId7"/>
    <p:sldId id="277" r:id="rId8"/>
    <p:sldId id="280" r:id="rId9"/>
    <p:sldId id="282" r:id="rId10"/>
    <p:sldId id="283" r:id="rId11"/>
    <p:sldId id="278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7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C897-5EF8-49EC-A159-ADC9D74FF07C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A735A-880F-4A7D-BE8C-B5019932E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3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75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8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9" y="3229336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6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00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92" y="3870961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6" y="251824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3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4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40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64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40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7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3/12/2017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6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2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4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87F3-D9E8-4CBC-9E77-7A5CBBCCD52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337D-73D5-40C5-A890-44BB135B7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r>
              <a:rPr lang="en-US" sz="3000" dirty="0">
                <a:solidFill>
                  <a:prstClr val="white"/>
                </a:solidFill>
              </a:rPr>
              <a:t>Scripture Reading: </a:t>
            </a: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r>
              <a:rPr lang="en-US" sz="4400" dirty="0" smtClean="0">
                <a:solidFill>
                  <a:prstClr val="white"/>
                </a:solidFill>
              </a:rPr>
              <a:t>Psalm 95:1-6</a:t>
            </a:r>
            <a:endParaRPr lang="en-US" sz="44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429122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idol</a:t>
            </a:r>
            <a:r>
              <a:rPr lang="en-US" sz="9600" dirty="0" smtClean="0">
                <a:latin typeface="Goudy Old Style" panose="02020502050305020303" pitchFamily="18" charset="0"/>
              </a:rPr>
              <a:t>atry</a:t>
            </a:r>
            <a:endParaRPr lang="en-US" sz="9600" dirty="0"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754"/>
            <a:ext cx="2579858" cy="1870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634" y="2190750"/>
            <a:ext cx="8516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Definition of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Exchanging Incorruption for Corruption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Ancient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Deification of Desire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Seed &amp; Fruit of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Romans 1:18-32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Solution to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King Jesus</a:t>
            </a:r>
          </a:p>
        </p:txBody>
      </p:sp>
    </p:spTree>
    <p:extLst>
      <p:ext uri="{BB962C8B-B14F-4D97-AF65-F5344CB8AC3E}">
        <p14:creationId xmlns:p14="http://schemas.microsoft.com/office/powerpoint/2010/main" val="18438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429122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idol</a:t>
            </a:r>
            <a:r>
              <a:rPr lang="en-US" sz="9600" dirty="0" smtClean="0">
                <a:latin typeface="Goudy Old Style" panose="02020502050305020303" pitchFamily="18" charset="0"/>
              </a:rPr>
              <a:t>atry</a:t>
            </a:r>
            <a:endParaRPr lang="en-US" sz="9600" dirty="0"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754"/>
            <a:ext cx="2579858" cy="1870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634" y="2190750"/>
            <a:ext cx="8516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Definition of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Exchanging Incorruption for Corruption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Idolatry is anything that is more important to you than God</a:t>
            </a:r>
          </a:p>
        </p:txBody>
      </p:sp>
    </p:spTree>
    <p:extLst>
      <p:ext uri="{BB962C8B-B14F-4D97-AF65-F5344CB8AC3E}">
        <p14:creationId xmlns:p14="http://schemas.microsoft.com/office/powerpoint/2010/main" val="24769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" y="0"/>
            <a:ext cx="7094482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14351"/>
            <a:ext cx="8382000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Exodus 20:3</a:t>
            </a:r>
          </a:p>
          <a:p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 shall have no other gods before Me.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429122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idol</a:t>
            </a:r>
            <a:r>
              <a:rPr lang="en-US" sz="9600" dirty="0" smtClean="0">
                <a:latin typeface="Goudy Old Style" panose="02020502050305020303" pitchFamily="18" charset="0"/>
              </a:rPr>
              <a:t>atry</a:t>
            </a:r>
            <a:endParaRPr lang="en-US" sz="9600" dirty="0"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754"/>
            <a:ext cx="2579858" cy="1870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634" y="2190750"/>
            <a:ext cx="85165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Definition of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Exchanging Incorruption for Corruption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Idolatry is anything that is more important to you than God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Idolatry is making a created thing an object of worship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We worship that which we believe to be worthy of praise, love, sacrifice, devotion, etc.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We worship that which we believe will save or satisfy us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429122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idol</a:t>
            </a:r>
            <a:r>
              <a:rPr lang="en-US" sz="9600" dirty="0" smtClean="0">
                <a:latin typeface="Goudy Old Style" panose="02020502050305020303" pitchFamily="18" charset="0"/>
              </a:rPr>
              <a:t>atry</a:t>
            </a:r>
            <a:endParaRPr lang="en-US" sz="9600" dirty="0"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754"/>
            <a:ext cx="2579858" cy="1870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634" y="2190750"/>
            <a:ext cx="85165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Definition of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Exchanging Incorruption for Corruption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Ancient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Deification of Desire</a:t>
            </a:r>
          </a:p>
          <a:p>
            <a:pPr marL="1314450" lvl="2" indent="-8572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Ex: “Aphrodite” personification of love, beauty, procreation</a:t>
            </a:r>
          </a:p>
          <a:p>
            <a:pPr marL="1314450" lvl="2" indent="-8572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Christianity can be perverted into idolatry by using God to gain our selfish desires</a:t>
            </a:r>
          </a:p>
          <a:p>
            <a:pPr marL="1314450" lvl="2" indent="-857250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Goudy Old Style" panose="02020502050305020303" pitchFamily="18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oudy Old Style" panose="02020502050305020303" pitchFamily="18" charset="0"/>
            </a:endParaRPr>
          </a:p>
          <a:p>
            <a:pPr marL="857250" indent="-857250">
              <a:buFont typeface="+mj-lt"/>
              <a:buAutoNum type="romanUcPeriod"/>
            </a:pP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" y="0"/>
            <a:ext cx="7094482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14351"/>
            <a:ext cx="8382000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James 4:3-4</a:t>
            </a:r>
          </a:p>
          <a:p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 ask and do not receive, because you ask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wrong motives, so that you may spend it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your pleasures.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You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adulteresses, do you not know that friendship with the world is hostility toward God? Therefore whoever wishes to be a friend of the world makes himself an enemy of God. </a:t>
            </a:r>
          </a:p>
        </p:txBody>
      </p:sp>
    </p:spTree>
    <p:extLst>
      <p:ext uri="{BB962C8B-B14F-4D97-AF65-F5344CB8AC3E}">
        <p14:creationId xmlns:p14="http://schemas.microsoft.com/office/powerpoint/2010/main" val="4272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429122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idol</a:t>
            </a:r>
            <a:r>
              <a:rPr lang="en-US" sz="9600" dirty="0" smtClean="0">
                <a:latin typeface="Goudy Old Style" panose="02020502050305020303" pitchFamily="18" charset="0"/>
              </a:rPr>
              <a:t>atry</a:t>
            </a:r>
            <a:endParaRPr lang="en-US" sz="9600" dirty="0"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754"/>
            <a:ext cx="2579858" cy="1870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634" y="2190750"/>
            <a:ext cx="8516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Definition of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Exchanging Incorruption for Corruption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Ancient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Deification of Desire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Seed &amp; Fruit of Idolatry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: Romans 1:18-32</a:t>
            </a:r>
          </a:p>
        </p:txBody>
      </p:sp>
    </p:spTree>
    <p:extLst>
      <p:ext uri="{BB962C8B-B14F-4D97-AF65-F5344CB8AC3E}">
        <p14:creationId xmlns:p14="http://schemas.microsoft.com/office/powerpoint/2010/main" val="4735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" y="0"/>
            <a:ext cx="7094482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14351"/>
            <a:ext cx="8382000" cy="411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Psalm 135:15-18</a:t>
            </a:r>
          </a:p>
          <a:p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idols of the nations are but silver and gold,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The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work of man’s hands.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have mouths, but they do not speak;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They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have eyes, but they do not see;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have ears, but they do not hear,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Nor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is there any breath at all in their mouths.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Those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who make them will be like them,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Yes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everyone who trusts in them.</a:t>
            </a:r>
          </a:p>
        </p:txBody>
      </p:sp>
    </p:spTree>
    <p:extLst>
      <p:ext uri="{BB962C8B-B14F-4D97-AF65-F5344CB8AC3E}">
        <p14:creationId xmlns:p14="http://schemas.microsoft.com/office/powerpoint/2010/main" val="2104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264</Words>
  <Application>Microsoft Office PowerPoint</Application>
  <PresentationFormat>On-screen Show (16:9)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Praying for Sodom</dc:title>
  <dc:creator>JRBRONGER</dc:creator>
  <cp:lastModifiedBy>Danville Church</cp:lastModifiedBy>
  <cp:revision>18</cp:revision>
  <dcterms:created xsi:type="dcterms:W3CDTF">2017-02-21T19:52:06Z</dcterms:created>
  <dcterms:modified xsi:type="dcterms:W3CDTF">2017-03-12T15:12:12Z</dcterms:modified>
</cp:coreProperties>
</file>