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  <p:sldMasterId id="2147483870" r:id="rId2"/>
  </p:sldMasterIdLst>
  <p:notesMasterIdLst>
    <p:notesMasterId r:id="rId11"/>
  </p:notesMasterIdLst>
  <p:sldIdLst>
    <p:sldId id="283" r:id="rId3"/>
    <p:sldId id="262" r:id="rId4"/>
    <p:sldId id="256" r:id="rId5"/>
    <p:sldId id="279" r:id="rId6"/>
    <p:sldId id="280" r:id="rId7"/>
    <p:sldId id="281" r:id="rId8"/>
    <p:sldId id="28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92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20FA0-4F4D-4BA2-AF0B-D05442BFDDD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979B3-D865-4AF9-A968-ED786D613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1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45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3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8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90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01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31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91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28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22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2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26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4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457155"/>
            <a:r>
              <a:rPr lang="en-US" sz="4000" dirty="0">
                <a:solidFill>
                  <a:prstClr val="white"/>
                </a:solidFill>
              </a:rPr>
              <a:t>Scripture Reading: </a:t>
            </a:r>
            <a:r>
              <a:rPr lang="en-US" sz="4000" dirty="0" smtClean="0">
                <a:solidFill>
                  <a:prstClr val="white"/>
                </a:solidFill>
              </a:rPr>
              <a:t>Psalm 126</a:t>
            </a:r>
            <a:endParaRPr lang="en-US" sz="4000" dirty="0">
              <a:solidFill>
                <a:prstClr val="white"/>
              </a:solidFill>
            </a:endParaRPr>
          </a:p>
          <a:p>
            <a:pPr algn="ctr" defTabSz="457155"/>
            <a:endParaRPr lang="en-US" sz="4000" dirty="0">
              <a:solidFill>
                <a:prstClr val="white"/>
              </a:solidFill>
            </a:endParaRPr>
          </a:p>
          <a:p>
            <a:pPr algn="ctr" defTabSz="457155"/>
            <a:endParaRPr lang="en-US" sz="4000" dirty="0">
              <a:solidFill>
                <a:prstClr val="white"/>
              </a:solidFill>
            </a:endParaRPr>
          </a:p>
          <a:p>
            <a:pPr algn="ctr" defTabSz="457155"/>
            <a:endParaRPr lang="en-US" sz="4000" dirty="0">
              <a:solidFill>
                <a:prstClr val="white"/>
              </a:solidFill>
            </a:endParaRPr>
          </a:p>
          <a:p>
            <a:pPr algn="ctr" defTabSz="457155"/>
            <a:endParaRPr lang="en-US" sz="4000" dirty="0">
              <a:solidFill>
                <a:prstClr val="white"/>
              </a:solidFill>
            </a:endParaRPr>
          </a:p>
          <a:p>
            <a:pPr algn="ctr" defTabSz="457155"/>
            <a:endParaRPr lang="en-US" sz="4000" dirty="0">
              <a:solidFill>
                <a:prstClr val="white"/>
              </a:solidFill>
            </a:endParaRPr>
          </a:p>
          <a:p>
            <a:pPr algn="ctr" defTabSz="457155"/>
            <a:endParaRPr lang="en-US" sz="4000" dirty="0">
              <a:solidFill>
                <a:prstClr val="white"/>
              </a:solidFill>
            </a:endParaRPr>
          </a:p>
          <a:p>
            <a:pPr algn="ctr" defTabSz="457155"/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6301" y="457200"/>
            <a:ext cx="10287000" cy="1528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“But at Your word”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6301" y="2362200"/>
            <a:ext cx="10287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all get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exhausted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discouraged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47948" y="1295400"/>
            <a:ext cx="10315353" cy="689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Lesson About Never Giving Up (Lk. 5:1-7)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295400"/>
            <a:ext cx="92964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6301" y="457200"/>
            <a:ext cx="10287000" cy="1528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“But at Your word”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6301" y="2362200"/>
            <a:ext cx="10287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all get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exhausted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discouraged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must remain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faithful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fisherman</a:t>
            </a:r>
          </a:p>
          <a:p>
            <a:pPr marL="1028700" indent="-1028700" algn="l">
              <a:buFont typeface="+mj-lt"/>
              <a:buAutoNum type="romanUcPeriod"/>
            </a:pP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47948" y="1295400"/>
            <a:ext cx="10315353" cy="689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Lesson About Never Giving Up (Lk. 5:1-7)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295400"/>
            <a:ext cx="92964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6301" y="457200"/>
            <a:ext cx="10287000" cy="1528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“But at Your word”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6301" y="2362200"/>
            <a:ext cx="10287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all get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exhausted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discouraged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must remain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faithful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fisherman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Our faith rests on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Jesus is</a:t>
            </a:r>
          </a:p>
          <a:p>
            <a:pPr marL="1028700" indent="-1028700" algn="l">
              <a:buFont typeface="+mj-lt"/>
              <a:buAutoNum type="romanUcPeriod"/>
            </a:pP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47948" y="1295400"/>
            <a:ext cx="10315353" cy="689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Lesson About Never Giving Up (Lk. 5:1-7)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295400"/>
            <a:ext cx="92964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1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6301" y="457200"/>
            <a:ext cx="10287000" cy="1528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“But at Your word”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6301" y="2362200"/>
            <a:ext cx="102870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all get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exhausted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discouraged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must remain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faithful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fisherman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Our faith rests on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Jesus is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Sometimes the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reward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 faith comes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later</a:t>
            </a:r>
          </a:p>
          <a:p>
            <a:pPr marL="1028700" indent="-1028700" algn="l">
              <a:buFont typeface="+mj-lt"/>
              <a:buAutoNum type="romanUcPeriod"/>
            </a:pP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47948" y="1295400"/>
            <a:ext cx="10315353" cy="689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Lesson About Never Giving Up (Lk. 5:1-7)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295400"/>
            <a:ext cx="92964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6301" y="457200"/>
            <a:ext cx="10287000" cy="1528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“But at Your word”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6301" y="2362200"/>
            <a:ext cx="102870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all get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exhausted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discouraged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 must remain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faithful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fisherman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Our faith rests on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Jesus is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Sometimes the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reward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 faith comes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later</a:t>
            </a:r>
          </a:p>
          <a:p>
            <a:pPr marL="1028700" indent="-1028700" algn="l">
              <a:buFont typeface="+mj-lt"/>
              <a:buAutoNum type="romanUcPeriod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supernatural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return is coming to those who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persevere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marL="1028700" indent="-1028700" algn="l">
              <a:buFont typeface="+mj-lt"/>
              <a:buAutoNum type="romanUcPeriod"/>
            </a:pP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47948" y="1295400"/>
            <a:ext cx="10315353" cy="689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Lesson About Never Giving Up (Lk. 5:1-7)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295400"/>
            <a:ext cx="92964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WoodType_16x9</Template>
  <TotalTime>363</TotalTime>
  <Words>186</Words>
  <Application>Microsoft Office PowerPoint</Application>
  <PresentationFormat>Custom</PresentationFormat>
  <Paragraphs>32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JRBRONGER</cp:lastModifiedBy>
  <cp:revision>33</cp:revision>
  <dcterms:created xsi:type="dcterms:W3CDTF">2016-03-26T16:03:29Z</dcterms:created>
  <dcterms:modified xsi:type="dcterms:W3CDTF">2017-03-02T17:53:41Z</dcterms:modified>
</cp:coreProperties>
</file>