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41"/>
  </p:notesMasterIdLst>
  <p:sldIdLst>
    <p:sldId id="296" r:id="rId4"/>
    <p:sldId id="297" r:id="rId5"/>
    <p:sldId id="264" r:id="rId6"/>
    <p:sldId id="276" r:id="rId7"/>
    <p:sldId id="263" r:id="rId8"/>
    <p:sldId id="266" r:id="rId9"/>
    <p:sldId id="299" r:id="rId10"/>
    <p:sldId id="300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9" r:id="rId22"/>
    <p:sldId id="278" r:id="rId23"/>
    <p:sldId id="281" r:id="rId24"/>
    <p:sldId id="282" r:id="rId25"/>
    <p:sldId id="280" r:id="rId26"/>
    <p:sldId id="284" r:id="rId27"/>
    <p:sldId id="283" r:id="rId28"/>
    <p:sldId id="286" r:id="rId29"/>
    <p:sldId id="285" r:id="rId30"/>
    <p:sldId id="288" r:id="rId31"/>
    <p:sldId id="289" r:id="rId32"/>
    <p:sldId id="287" r:id="rId33"/>
    <p:sldId id="291" r:id="rId34"/>
    <p:sldId id="292" r:id="rId35"/>
    <p:sldId id="290" r:id="rId36"/>
    <p:sldId id="293" r:id="rId37"/>
    <p:sldId id="295" r:id="rId38"/>
    <p:sldId id="294" r:id="rId39"/>
    <p:sldId id="298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5496" autoAdjust="0"/>
  </p:normalViewPr>
  <p:slideViewPr>
    <p:cSldViewPr snapToGrid="0" snapToObjects="1">
      <p:cViewPr>
        <p:scale>
          <a:sx n="150" d="100"/>
          <a:sy n="15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E82C-0FC8-43AE-9C79-8B1A8D095871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9136-A64F-472F-A02B-256F27EA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2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5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6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3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6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1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1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2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2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0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43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66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6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12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90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0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9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4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51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6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5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9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43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08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810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235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0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0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3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69136-A64F-472F-A02B-256F27EADF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9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9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8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51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92" y="3870961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68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0" y="421374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40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9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0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3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2/5/2017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7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74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1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47" y="3976456"/>
            <a:ext cx="2620460" cy="234353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12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87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05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44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8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72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093-3902-4D8D-9E08-CB4373B033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EC24-0AA8-418C-AC5E-73AD06FBD9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8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47" y="3976456"/>
            <a:ext cx="2620460" cy="234353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25474" y="1536499"/>
            <a:ext cx="3295885" cy="2281201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79473" y="355311"/>
            <a:ext cx="6195178" cy="44262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79473" y="355311"/>
            <a:ext cx="6195178" cy="44262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79473" y="355311"/>
            <a:ext cx="6195178" cy="44262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7449" y="3672690"/>
            <a:ext cx="1393580" cy="1108859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681" y="421372"/>
            <a:ext cx="8218118" cy="4354160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9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9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12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E093-3902-4D8D-9E08-CB4373B03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5EC24-0AA8-418C-AC5E-73AD06FB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5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en-US" sz="3000" dirty="0" smtClean="0">
              <a:solidFill>
                <a:prstClr val="white"/>
              </a:solidFill>
            </a:endParaRPr>
          </a:p>
          <a:p>
            <a:pPr algn="ctr" defTabSz="342866"/>
            <a:r>
              <a:rPr lang="en-US" sz="3000" dirty="0" smtClean="0">
                <a:solidFill>
                  <a:prstClr val="white"/>
                </a:solidFill>
              </a:rPr>
              <a:t>Scripture </a:t>
            </a:r>
            <a:r>
              <a:rPr lang="en-US" sz="3000" dirty="0">
                <a:solidFill>
                  <a:prstClr val="white"/>
                </a:solidFill>
              </a:rPr>
              <a:t>Reading: </a:t>
            </a:r>
            <a:endParaRPr lang="en-US" sz="3000" dirty="0" smtClean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r>
              <a:rPr lang="en-US" sz="4400" dirty="0" smtClean="0">
                <a:solidFill>
                  <a:prstClr val="white"/>
                </a:solidFill>
              </a:rPr>
              <a:t>1 Thessalonians 5:23-24</a:t>
            </a:r>
            <a:endParaRPr lang="en-US" sz="44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“While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remains,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Seedtime and harvest,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cold and heat,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summer and winter,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day and night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not cease.”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8:22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0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has been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refrain: “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faithful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Faithfulness: doing what one says he will do</a:t>
            </a:r>
          </a:p>
          <a:p>
            <a:pPr marL="1828800" lvl="3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  <a:p>
            <a:pPr marL="1828800" lvl="3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word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when God made the promise to Abraham, since He could swear by no one greater, He swore by Himself,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“I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surely bless you and I will surely multiply you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having patiently waited, he obtained the promise.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swear by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themselves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with them an oath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confirmation is an end of every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dispute…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6:13-19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4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way God, desiring even more to show to the heirs of the promise the unchangeableness of His purpose,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interposed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an oath,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by two unchangeable things in which it is impossible for God to lie, we who have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 would have strong encouragement to take hold of the hope set before us.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we have as an anchor of the soul, 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both sure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steadfast…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6:13-19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9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has been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refrain: “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faithful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Faithfulness: doing what one says he will do</a:t>
            </a:r>
          </a:p>
          <a:p>
            <a:pPr marL="1828800" lvl="3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  <a:p>
            <a:pPr marL="1828800" lvl="3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word</a:t>
            </a:r>
          </a:p>
          <a:p>
            <a:pPr marL="1828800" lvl="3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Son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heaven opened, and behold, a white horse, and He who sat on it is called Faithful and True, and in righteousness He judges and wages war.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 are a flame of fire, and on His head are many diadems; and He has a name written on Him which no one knows except Himself.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clothed with a robe dipped in blood, and His name is called The Word of God.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19:11-13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7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has been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refrain: “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faithful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Faithfulness: doing what one says he will do</a:t>
            </a:r>
          </a:p>
          <a:p>
            <a:pPr marL="1828800" lvl="3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</a:p>
          <a:p>
            <a:pPr marL="1828800" lvl="3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word</a:t>
            </a:r>
          </a:p>
          <a:p>
            <a:pPr marL="1828800" lvl="3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Son</a:t>
            </a:r>
          </a:p>
          <a:p>
            <a:pPr marL="1828800" lvl="3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children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confident of this very thing, that He who began a good work in you will perfect it until the day of Christ Jesus.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1:6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4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857250" indent="-857250" algn="l">
              <a:buFont typeface="+mj-lt"/>
              <a:buAutoNum type="romanUcPeriod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now required</a:t>
            </a:r>
            <a:endParaRPr lang="en-US" sz="28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it all joy, my brethren, when you encounter various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 testing of your faith produces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endurance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endurance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its perfect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that you may be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complete, lacking in nothing.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1:2-4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4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8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857250" indent="-857250" algn="l">
              <a:buFont typeface="+mj-lt"/>
              <a:buAutoNum type="romanUcPeriod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now required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relationship to God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4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hold fast the confession of our hope without wavering, for He who promised is faithful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10:23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9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you greatly rejoice, even though now for a little while, if necessary, you have been distressed by various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your faith, being more precious than gold which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perishable, even though tested by fire, may be found to result in praise and glory and honor at the revelation of Jesus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1:6-7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4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857250" indent="-857250" algn="l">
              <a:buFont typeface="+mj-lt"/>
              <a:buAutoNum type="romanUcPeriod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now required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relationship to God</a:t>
            </a:r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every other relationship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5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let kindness and truth leave you;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 them around your neck,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them on the tablet of your heart.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find favor and good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sight of God and man.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3:3-4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7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857250" indent="-857250" algn="l">
              <a:buFont typeface="+mj-lt"/>
              <a:buAutoNum type="romanUcPeriod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now required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relationship to God</a:t>
            </a:r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every other relationship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relationship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 water from your own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cistern And fresh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from your own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well. Should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springs be dispersed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abroad, Streams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water in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streets? Let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be yours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alone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for strangers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you. Let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fountain be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blessed,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in the wife of your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5:15-18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3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857250" indent="-857250" algn="l">
              <a:buFont typeface="+mj-lt"/>
              <a:buAutoNum type="romanUcPeriod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now required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relationship to God</a:t>
            </a:r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every other relationship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relationship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family relationship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Children, obey your parents in the Lord, for this is right. </a:t>
            </a:r>
            <a:r>
              <a:rPr lang="en-US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father and mother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(which is the first commandment with a promise), </a:t>
            </a:r>
            <a:r>
              <a:rPr lang="en-US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it may be well with you, and that you may live long on the </a:t>
            </a:r>
            <a:r>
              <a:rPr lang="en-US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Fathers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 not provoke your children to anger, but bring them up in the discipline and instruction of the Lord.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6:1-4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4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Hear, O sons, the instruction of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father,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attention that you may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 understanding, For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give you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teaching; 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abandon my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instruction. When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a son to my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father, Tender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only son in the sight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mother, Then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taught me and said to 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your heart hold fast my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words; Keep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commandments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4:1-4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5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49901" y="1800939"/>
            <a:ext cx="4272951" cy="482289"/>
          </a:xfrm>
        </p:spPr>
        <p:txBody>
          <a:bodyPr/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01" y="812379"/>
            <a:ext cx="5434641" cy="1229705"/>
          </a:xfrm>
        </p:spPr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00996" y="1865094"/>
            <a:ext cx="4894053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9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857250" indent="-857250" algn="l">
              <a:buFont typeface="+mj-lt"/>
              <a:buAutoNum type="romanUcPeriod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now required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relationship to God</a:t>
            </a:r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every other relationship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relationship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family relationship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 relationship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Slaves, in all things obey those who are your masters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earth, not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service, as those who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please men, but with sincerity of heart, fearing the Lord.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Whatever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do, do your work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heartily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for the Lord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for men,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from the Lord you will receive the reward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inheritance. It is the Lord Christ whom you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3:22-4:1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0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…For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does wrong will receive the consequences of the wrong which he has done,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partiality. Masters, grant to your slaves justice and fairness, knowing that you too have a Master in heaven.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3:22-4:1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5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857250" indent="-857250" algn="l">
              <a:buFont typeface="+mj-lt"/>
              <a:buAutoNum type="romanUcPeriod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now required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our relationship to God</a:t>
            </a:r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every other relationship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relationship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family relationship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 relationship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relationship—(1 Cor. 13:7; Prov. 27:6; Eph. 4:25; Heb. 10:25; Eph. 4:21; Heb. 13:17)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0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857250" indent="-857250" algn="l">
              <a:buFont typeface="+mj-lt"/>
              <a:buAutoNum type="romanUcPeriod" startAt="3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rewarded</a:t>
            </a:r>
            <a:endParaRPr lang="en-US" sz="28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9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 man regard us in this manner, as servants of Christ and stewards of the mysteries of God.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case, moreover, it is required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stewards that one be found trustworthy.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4:1-2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857250" indent="-857250" algn="l">
              <a:buFont typeface="+mj-lt"/>
              <a:buAutoNum type="romanUcPeriod" startAt="3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rewarded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gifts, if used with unequal faithfulness, will be rewarded unequally—(Lk. 19:11-27)</a:t>
            </a:r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Unequal gifts, is used with equal faithfulness, will be rewarded equally—(Mt. 25:14-30)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7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7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has been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refrain: “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faithful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therefore that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God, He is God, the faithful God, who keeps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lovingkindness to a thousandth generation with those who love Him and keep His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commandments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7:9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cover you with His pinions,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under His wings you may seek refuge;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faithfulness is a shield and bulwark.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91:4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are faithless, He remains faithful, for He cannot deny Himself.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2:13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4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8681" y="254000"/>
            <a:ext cx="8218118" cy="38989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my affliction and my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wandering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wormwood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bitterness. Surely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soul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remembers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bowed down within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me. This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recall to my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mind, Therefore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hope.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Lord’s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lovingkindnesses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cease, For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compassions never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fail. They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new every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morning; Great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Your faithfulness.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681" y="4342884"/>
            <a:ext cx="82181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Lamentations 3:19-23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1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700" y="355311"/>
            <a:ext cx="8159750" cy="4426239"/>
          </a:xfr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 has been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revealed</a:t>
            </a:r>
            <a:endParaRPr lang="en-US" sz="2800" dirty="0" smtClean="0"/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refrain: “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faithful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marL="1257300" lvl="1" indent="-3429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Faithfulness: doing what one says he will do</a:t>
            </a:r>
          </a:p>
          <a:p>
            <a:pPr marL="1828800" lvl="3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-1" y="3934736"/>
            <a:ext cx="2409645" cy="241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fruit of the spirit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01932"/>
            <a:ext cx="2409645" cy="70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faithfulness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4031" y="3980547"/>
            <a:ext cx="1874807" cy="0"/>
          </a:xfrm>
          <a:prstGeom prst="line">
            <a:avLst/>
          </a:prstGeom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551</TotalTime>
  <Words>1400</Words>
  <Application>Microsoft Office PowerPoint</Application>
  <PresentationFormat>On-screen Show (16:9)</PresentationFormat>
  <Paragraphs>174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Default</vt:lpstr>
      <vt:lpstr>1_Default</vt:lpstr>
      <vt:lpstr>Office Theme</vt:lpstr>
      <vt:lpstr>PowerPoint Presentation</vt:lpstr>
      <vt:lpstr>PowerPoint Presentation</vt:lpstr>
      <vt:lpstr>faithfulness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Danville Church</cp:lastModifiedBy>
  <cp:revision>24</cp:revision>
  <dcterms:created xsi:type="dcterms:W3CDTF">2014-03-26T14:03:34Z</dcterms:created>
  <dcterms:modified xsi:type="dcterms:W3CDTF">2017-02-05T21:50:01Z</dcterms:modified>
</cp:coreProperties>
</file>