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35"/>
  </p:notesMasterIdLst>
  <p:sldIdLst>
    <p:sldId id="264" r:id="rId4"/>
    <p:sldId id="265" r:id="rId5"/>
    <p:sldId id="267" r:id="rId6"/>
    <p:sldId id="258" r:id="rId7"/>
    <p:sldId id="261" r:id="rId8"/>
    <p:sldId id="263" r:id="rId9"/>
    <p:sldId id="268" r:id="rId10"/>
    <p:sldId id="269" r:id="rId11"/>
    <p:sldId id="270" r:id="rId12"/>
    <p:sldId id="271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1" r:id="rId21"/>
    <p:sldId id="280" r:id="rId22"/>
    <p:sldId id="282" r:id="rId23"/>
    <p:sldId id="284" r:id="rId24"/>
    <p:sldId id="283" r:id="rId25"/>
    <p:sldId id="285" r:id="rId26"/>
    <p:sldId id="286" r:id="rId27"/>
    <p:sldId id="287" r:id="rId28"/>
    <p:sldId id="289" r:id="rId29"/>
    <p:sldId id="291" r:id="rId30"/>
    <p:sldId id="290" r:id="rId31"/>
    <p:sldId id="292" r:id="rId32"/>
    <p:sldId id="288" r:id="rId33"/>
    <p:sldId id="293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B1307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>
        <p:scale>
          <a:sx n="140" d="100"/>
          <a:sy n="140" d="100"/>
        </p:scale>
        <p:origin x="-936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DB10-144D-4BDA-81B7-253C8E8A9931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4CEA-AF7B-464C-BA55-23980A5EA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9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8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8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0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92" y="3870961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9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0" y="421374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40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9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0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36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8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2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9475" y="3172653"/>
            <a:ext cx="2193925" cy="36353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3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31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05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69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79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09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0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4145" y="1599742"/>
            <a:ext cx="3477894" cy="12121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75" y="3172653"/>
            <a:ext cx="2193925" cy="36353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650" y="1738837"/>
            <a:ext cx="8565664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8650" y="1738837"/>
            <a:ext cx="8565664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9568" y="177355"/>
            <a:ext cx="2306028" cy="338047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8650" y="1738837"/>
            <a:ext cx="8565664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06178" y="206151"/>
            <a:ext cx="8733706" cy="4741503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81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9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4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B1307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1B1307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1B1307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B1307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B1307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B130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71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788B-23A5-4737-BC6C-914F59073A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EE98-BD0F-498E-A6A6-F43BDFE80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9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r>
              <a:rPr lang="en-US" sz="3000" dirty="0">
                <a:solidFill>
                  <a:prstClr val="white"/>
                </a:solidFill>
              </a:rPr>
              <a:t>Scripture Reading: </a:t>
            </a:r>
            <a:r>
              <a:rPr lang="en-US" sz="3000" dirty="0" smtClean="0">
                <a:solidFill>
                  <a:prstClr val="white"/>
                </a:solidFill>
              </a:rPr>
              <a:t>Philippians 4:6-7</a:t>
            </a:r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 smtClean="0"/>
              <a:t>Lord</a:t>
            </a:r>
            <a:r>
              <a:rPr lang="en-US" dirty="0"/>
              <a:t>, now you are letting your </a:t>
            </a:r>
            <a:r>
              <a:rPr lang="en-US" dirty="0" smtClean="0"/>
              <a:t>servant </a:t>
            </a:r>
            <a:r>
              <a:rPr lang="en-US" dirty="0"/>
              <a:t>depart in </a:t>
            </a:r>
            <a:r>
              <a:rPr lang="en-US" dirty="0" smtClean="0"/>
              <a:t>	peace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smtClean="0"/>
              <a:t>according </a:t>
            </a:r>
            <a:r>
              <a:rPr lang="en-US" dirty="0"/>
              <a:t>to your word;</a:t>
            </a:r>
            <a:br>
              <a:rPr lang="en-US" dirty="0"/>
            </a:br>
            <a:r>
              <a:rPr lang="en-US" dirty="0" smtClean="0"/>
              <a:t>	for </a:t>
            </a:r>
            <a:r>
              <a:rPr lang="en-US" dirty="0"/>
              <a:t>my eyes have seen your salvation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(Luke 2:29-30)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4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Our current world is characterized by ENMITY: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God &amp; 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man &amp; 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God &amp; creation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man &amp; creation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9299" y="49378"/>
            <a:ext cx="2141563" cy="63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71369" y="576957"/>
            <a:ext cx="2377422" cy="351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1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dirty="0" smtClean="0"/>
              <a:t>…cursed </a:t>
            </a:r>
            <a:r>
              <a:rPr lang="en-US" dirty="0"/>
              <a:t>is the ground because of you;</a:t>
            </a:r>
            <a:br>
              <a:rPr lang="en-US" dirty="0"/>
            </a:br>
            <a:r>
              <a:rPr lang="en-US" dirty="0"/>
              <a:t>    in pain you shall eat of it all the days of your life;</a:t>
            </a:r>
            <a:br>
              <a:rPr lang="en-US" dirty="0"/>
            </a:br>
            <a:r>
              <a:rPr lang="en-US" dirty="0" smtClean="0"/>
              <a:t>thorns </a:t>
            </a:r>
            <a:r>
              <a:rPr lang="en-US" dirty="0"/>
              <a:t>and thistles it shall bring forth for you;</a:t>
            </a:r>
            <a:br>
              <a:rPr lang="en-US" dirty="0"/>
            </a:br>
            <a:r>
              <a:rPr lang="en-US" dirty="0"/>
              <a:t>    and you shall eat the plants of the field.</a:t>
            </a:r>
            <a:br>
              <a:rPr lang="en-US" dirty="0"/>
            </a:br>
            <a:r>
              <a:rPr lang="en-US" dirty="0" smtClean="0"/>
              <a:t>By </a:t>
            </a:r>
            <a:r>
              <a:rPr lang="en-US" dirty="0"/>
              <a:t>the sweat of your face</a:t>
            </a:r>
            <a:br>
              <a:rPr lang="en-US" dirty="0"/>
            </a:br>
            <a:r>
              <a:rPr lang="en-US" dirty="0"/>
              <a:t>    you shall eat bread,</a:t>
            </a:r>
            <a:br>
              <a:rPr lang="en-US" dirty="0"/>
            </a:br>
            <a:r>
              <a:rPr lang="en-US" dirty="0"/>
              <a:t>till you return to the ground,</a:t>
            </a:r>
            <a:br>
              <a:rPr lang="en-US" dirty="0"/>
            </a:br>
            <a:r>
              <a:rPr lang="en-US" dirty="0"/>
              <a:t>    for out of it you were taken;</a:t>
            </a:r>
            <a:br>
              <a:rPr lang="en-US" dirty="0"/>
            </a:br>
            <a:r>
              <a:rPr lang="en-US" dirty="0"/>
              <a:t>for you are dust,</a:t>
            </a:r>
            <a:br>
              <a:rPr lang="en-US" dirty="0"/>
            </a:br>
            <a:r>
              <a:rPr lang="en-US" dirty="0"/>
              <a:t>    and to dust you shall return.”</a:t>
            </a:r>
            <a:endParaRPr lang="en-US" dirty="0" smtClean="0"/>
          </a:p>
          <a:p>
            <a:r>
              <a:rPr lang="en-US" dirty="0" smtClean="0"/>
              <a:t>(Genesis 3:17b-19)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3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Our current world is characterized by ENMITY: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God &amp; 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man &amp; 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God &amp; creation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man &amp; creation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within self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9299" y="49378"/>
            <a:ext cx="2141563" cy="63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71369" y="576957"/>
            <a:ext cx="2377422" cy="351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1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So I find it to be a law that when I want to do right, evil lies close at hand. </a:t>
            </a:r>
            <a:r>
              <a:rPr lang="en-US" dirty="0" smtClean="0"/>
              <a:t>For </a:t>
            </a:r>
            <a:r>
              <a:rPr lang="en-US" dirty="0"/>
              <a:t>I delight in the law of God, in my inner being, </a:t>
            </a:r>
            <a:r>
              <a:rPr lang="en-US" dirty="0" smtClean="0"/>
              <a:t>but </a:t>
            </a:r>
            <a:r>
              <a:rPr lang="en-US" dirty="0"/>
              <a:t>I see in my members another law waging war against the law of my mind and making me captive to the law of sin that dwells in my members. </a:t>
            </a:r>
            <a:r>
              <a:rPr lang="en-US" dirty="0" smtClean="0"/>
              <a:t>Wretched </a:t>
            </a:r>
            <a:r>
              <a:rPr lang="en-US" dirty="0"/>
              <a:t>man that I am! Who will deliver me from this body of death?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(Romans 7:21-24)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8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Our current world is characterized by ENMITY: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God &amp; 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man &amp; 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God &amp; creation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between man &amp; creation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Enmity within self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9299" y="49378"/>
            <a:ext cx="2141563" cy="63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71369" y="576957"/>
            <a:ext cx="2377422" cy="351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2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“I </a:t>
            </a:r>
            <a:r>
              <a:rPr lang="en-US" dirty="0"/>
              <a:t>have said these things to you, that </a:t>
            </a:r>
            <a:r>
              <a:rPr lang="en-US" b="1" dirty="0"/>
              <a:t>in me </a:t>
            </a:r>
            <a:r>
              <a:rPr lang="en-US" dirty="0"/>
              <a:t>you may have peace. In the world you will have tribulation. But take heart; I have overcome the world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(John 16:33)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1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dirty="0" smtClean="0"/>
              <a:t>Only in the person of Jesus can we have PEACE: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9299" y="49378"/>
            <a:ext cx="2141563" cy="63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71369" y="576957"/>
            <a:ext cx="2377422" cy="351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88650" y="576957"/>
            <a:ext cx="2652443" cy="967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Colossians 1:19-23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07257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“But </a:t>
            </a:r>
            <a:r>
              <a:rPr lang="en-US" dirty="0"/>
              <a:t>the wicked are like the tossing sea;</a:t>
            </a:r>
            <a:br>
              <a:rPr lang="en-US" dirty="0"/>
            </a:br>
            <a:r>
              <a:rPr lang="en-US" dirty="0"/>
              <a:t>    for it cannot be quiet,</a:t>
            </a:r>
            <a:br>
              <a:rPr lang="en-US" dirty="0"/>
            </a:br>
            <a:r>
              <a:rPr lang="en-US" dirty="0"/>
              <a:t>    and its waters toss up mire and dirt.</a:t>
            </a:r>
            <a:br>
              <a:rPr lang="en-US" dirty="0"/>
            </a:br>
            <a:r>
              <a:rPr lang="en-US" dirty="0" smtClean="0"/>
              <a:t>There </a:t>
            </a:r>
            <a:r>
              <a:rPr lang="en-US" dirty="0"/>
              <a:t>is no peace,” says my God, “for the wicked.”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(Isaiah 57:20-21)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dirty="0" smtClean="0"/>
              <a:t>Only in the person of Jesus can we have PEACE: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Alienation</a:t>
            </a:r>
            <a:r>
              <a:rPr lang="en-US" sz="2800" dirty="0" smtClean="0"/>
              <a:t>—(v.21)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9299" y="49378"/>
            <a:ext cx="2141563" cy="63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71369" y="576957"/>
            <a:ext cx="2377422" cy="351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88650" y="576957"/>
            <a:ext cx="2652443" cy="967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Colossians 1:19-23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95931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624506"/>
            <a:ext cx="7886700" cy="3536864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342866"/>
            <a:endParaRPr lang="en-US" sz="2000" dirty="0">
              <a:solidFill>
                <a:prstClr val="black"/>
              </a:solidFill>
            </a:endParaRPr>
          </a:p>
          <a:p>
            <a:pPr algn="ctr" defTabSz="342866"/>
            <a:r>
              <a:rPr lang="en-US" sz="3200" dirty="0" smtClean="0">
                <a:solidFill>
                  <a:prstClr val="black"/>
                </a:solidFill>
              </a:rPr>
              <a:t>(Philippians 4:6-7)</a:t>
            </a:r>
          </a:p>
          <a:p>
            <a:pPr algn="ctr" defTabSz="342866"/>
            <a:endParaRPr lang="en-US" sz="3200" baseline="30000" dirty="0">
              <a:solidFill>
                <a:prstClr val="black"/>
              </a:solidFill>
            </a:endParaRPr>
          </a:p>
          <a:p>
            <a:pPr defTabSz="342866"/>
            <a:endParaRPr lang="en-US" baseline="300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Be anxious for nothing, but in everything by prayer and supplication, with thanksgiving, let your requests be made known to God; </a:t>
            </a:r>
            <a:r>
              <a:rPr lang="en-US" sz="2400" dirty="0" smtClean="0">
                <a:solidFill>
                  <a:prstClr val="black"/>
                </a:solidFill>
              </a:rPr>
              <a:t>and </a:t>
            </a:r>
            <a:r>
              <a:rPr lang="en-US" sz="2400" dirty="0">
                <a:solidFill>
                  <a:prstClr val="black"/>
                </a:solidFill>
              </a:rPr>
              <a:t>the peace of God, which surpasses all understanding, will guard your hearts and minds through Christ Jesus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6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dirty="0"/>
              <a:t>“I have seen his ways, but I will heal him;</a:t>
            </a:r>
            <a:br>
              <a:rPr lang="en-US" dirty="0"/>
            </a:br>
            <a:r>
              <a:rPr lang="en-US" dirty="0"/>
              <a:t>    I will lead him and restore comfort to </a:t>
            </a:r>
            <a:r>
              <a:rPr lang="en-US" dirty="0" smtClean="0"/>
              <a:t>him and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his mourners, creating </a:t>
            </a:r>
            <a:r>
              <a:rPr lang="en-US" dirty="0"/>
              <a:t>the fruit of the lips.</a:t>
            </a:r>
            <a:br>
              <a:rPr lang="en-US" dirty="0"/>
            </a:br>
            <a:r>
              <a:rPr lang="en-US" dirty="0"/>
              <a:t>Peace, peace, to the far and to the near,” says the </a:t>
            </a:r>
            <a:r>
              <a:rPr lang="en-US" cap="small" dirty="0"/>
              <a:t>Lord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“and I will heal him</a:t>
            </a:r>
            <a:r>
              <a:rPr lang="en-US" dirty="0" smtClean="0"/>
              <a:t>.” </a:t>
            </a:r>
          </a:p>
          <a:p>
            <a:endParaRPr lang="en-US" dirty="0" smtClean="0"/>
          </a:p>
          <a:p>
            <a:r>
              <a:rPr lang="en-US" dirty="0" smtClean="0"/>
              <a:t>(Isaiah 57:18-19)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5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dirty="0"/>
              <a:t>But he was pierced for our transgressions;</a:t>
            </a:r>
            <a:br>
              <a:rPr lang="en-US" dirty="0"/>
            </a:br>
            <a:r>
              <a:rPr lang="en-US" dirty="0"/>
              <a:t>    he was crushed for our iniquities;</a:t>
            </a:r>
            <a:br>
              <a:rPr lang="en-US" dirty="0"/>
            </a:br>
            <a:r>
              <a:rPr lang="en-US" dirty="0"/>
              <a:t>upon him was the chastisement that brought us peace,</a:t>
            </a:r>
            <a:br>
              <a:rPr lang="en-US" dirty="0"/>
            </a:br>
            <a:r>
              <a:rPr lang="en-US" dirty="0"/>
              <a:t>    and with his wounds we are healed.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(Isaiah 53:5)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4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dirty="0" smtClean="0"/>
              <a:t>Only in the person of Jesus can we have PEACE: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/>
              <a:t>Alienation</a:t>
            </a:r>
            <a:r>
              <a:rPr lang="en-US" sz="2800" dirty="0"/>
              <a:t>—(v.21)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Reconciliation</a:t>
            </a:r>
            <a:r>
              <a:rPr lang="en-US" sz="2800" dirty="0"/>
              <a:t>—(</a:t>
            </a:r>
            <a:r>
              <a:rPr lang="en-US" sz="2800" dirty="0" smtClean="0"/>
              <a:t>v.22a)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9299" y="49378"/>
            <a:ext cx="2141563" cy="63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71369" y="576957"/>
            <a:ext cx="2377422" cy="351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88650" y="576957"/>
            <a:ext cx="2652443" cy="967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Colossians 1:19-23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68917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The wolf shall dwell with the lamb,</a:t>
            </a:r>
            <a:br>
              <a:rPr lang="en-US" dirty="0"/>
            </a:br>
            <a:r>
              <a:rPr lang="en-US" dirty="0"/>
              <a:t>    and the leopard shall lie down with the young goat,</a:t>
            </a:r>
            <a:br>
              <a:rPr lang="en-US" dirty="0"/>
            </a:br>
            <a:r>
              <a:rPr lang="en-US" dirty="0"/>
              <a:t>and the calf and the lion and the fattened calf together;</a:t>
            </a:r>
            <a:br>
              <a:rPr lang="en-US" dirty="0"/>
            </a:br>
            <a:r>
              <a:rPr lang="en-US" dirty="0"/>
              <a:t>    and a little child shall lead them.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cow and the bear shall graze;</a:t>
            </a:r>
            <a:br>
              <a:rPr lang="en-US" dirty="0"/>
            </a:br>
            <a:r>
              <a:rPr lang="en-US" dirty="0"/>
              <a:t>    their young shall lie down together;</a:t>
            </a:r>
            <a:br>
              <a:rPr lang="en-US" dirty="0"/>
            </a:br>
            <a:r>
              <a:rPr lang="en-US" dirty="0"/>
              <a:t>    and the lion shall eat straw like the ox.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nursing child shall play over the hole of the cobra,</a:t>
            </a:r>
            <a:br>
              <a:rPr lang="en-US" dirty="0"/>
            </a:br>
            <a:r>
              <a:rPr lang="en-US" dirty="0"/>
              <a:t>    and the weaned child shall put his hand on the adder's den.</a:t>
            </a:r>
            <a:br>
              <a:rPr lang="en-US" dirty="0"/>
            </a:br>
            <a:r>
              <a:rPr lang="en-US" dirty="0" smtClean="0"/>
              <a:t>They </a:t>
            </a:r>
            <a:r>
              <a:rPr lang="en-US" dirty="0"/>
              <a:t>shall not hurt or destroy</a:t>
            </a:r>
            <a:br>
              <a:rPr lang="en-US" dirty="0"/>
            </a:br>
            <a:r>
              <a:rPr lang="en-US" dirty="0"/>
              <a:t>    in all my holy mountain;</a:t>
            </a:r>
            <a:br>
              <a:rPr lang="en-US" dirty="0"/>
            </a:br>
            <a:r>
              <a:rPr lang="en-US" dirty="0"/>
              <a:t>for the earth shall be full of the knowledge of the </a:t>
            </a:r>
            <a:r>
              <a:rPr lang="en-US" cap="small" dirty="0"/>
              <a:t>Lord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as the waters cover the sea.</a:t>
            </a:r>
            <a:endParaRPr lang="en-US" dirty="0" smtClean="0"/>
          </a:p>
          <a:p>
            <a:r>
              <a:rPr lang="en-US" dirty="0" smtClean="0"/>
              <a:t>(Isaiah 11:6-9)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2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in Christ Jesus you are all sons of God, through faith. </a:t>
            </a:r>
            <a:r>
              <a:rPr lang="en-US" dirty="0" smtClean="0"/>
              <a:t>For </a:t>
            </a:r>
            <a:r>
              <a:rPr lang="en-US" dirty="0"/>
              <a:t>as many of you as were baptized into Christ have put on Christ. </a:t>
            </a:r>
            <a:r>
              <a:rPr lang="en-US" dirty="0" smtClean="0"/>
              <a:t>There </a:t>
            </a:r>
            <a:r>
              <a:rPr lang="en-US" dirty="0"/>
              <a:t>is neither Jew nor Greek, there is neither </a:t>
            </a:r>
            <a:r>
              <a:rPr lang="en-US" dirty="0" smtClean="0"/>
              <a:t>slave</a:t>
            </a:r>
            <a:r>
              <a:rPr lang="en-US" baseline="30000" dirty="0"/>
              <a:t> </a:t>
            </a:r>
            <a:r>
              <a:rPr lang="en-US" dirty="0" smtClean="0"/>
              <a:t>nor </a:t>
            </a:r>
            <a:r>
              <a:rPr lang="en-US" dirty="0"/>
              <a:t>free, there is no male and female, </a:t>
            </a:r>
            <a:r>
              <a:rPr lang="en-US" dirty="0" smtClean="0"/>
              <a:t>for </a:t>
            </a:r>
            <a:r>
              <a:rPr lang="en-US" dirty="0"/>
              <a:t>you are all one in Christ Jesus. </a:t>
            </a:r>
            <a:endParaRPr lang="en-US" dirty="0" smtClean="0"/>
          </a:p>
          <a:p>
            <a:pPr algn="l"/>
            <a:endParaRPr lang="en-US" dirty="0"/>
          </a:p>
          <a:p>
            <a:r>
              <a:rPr lang="en-US" dirty="0" smtClean="0"/>
              <a:t>(Galatians 3:28-29)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7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dirty="0" smtClean="0"/>
              <a:t>Only in the person of Jesus can we have PEACE: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/>
              <a:t>Alienation</a:t>
            </a:r>
            <a:r>
              <a:rPr lang="en-US" sz="2800" dirty="0"/>
              <a:t>—(v.21)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Reconciliation</a:t>
            </a:r>
            <a:r>
              <a:rPr lang="en-US" sz="2800" dirty="0"/>
              <a:t>—(</a:t>
            </a:r>
            <a:r>
              <a:rPr lang="en-US" sz="2800" dirty="0" smtClean="0"/>
              <a:t>v.22a)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Transformation</a:t>
            </a:r>
            <a:r>
              <a:rPr lang="en-US" sz="2800" dirty="0" smtClean="0"/>
              <a:t>—(v.20)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9299" y="49378"/>
            <a:ext cx="2141563" cy="63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71369" y="576957"/>
            <a:ext cx="2377422" cy="351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88650" y="576957"/>
            <a:ext cx="2652443" cy="967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Colossians 1:19-23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20744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/>
              <a:t>For the creation was subjected to futility, not willingly, but because of him who subjected it, in hope </a:t>
            </a:r>
            <a:r>
              <a:rPr lang="en-US" dirty="0" smtClean="0"/>
              <a:t>that </a:t>
            </a:r>
            <a:r>
              <a:rPr lang="en-US" dirty="0"/>
              <a:t>the creation itself will be set free from its bondage to corruption and obtain the freedom of the glory of the children of God. </a:t>
            </a:r>
            <a:r>
              <a:rPr lang="en-US" dirty="0" smtClean="0"/>
              <a:t>For </a:t>
            </a:r>
            <a:r>
              <a:rPr lang="en-US" dirty="0"/>
              <a:t>we know that the whole creation has been groaning together in the pains of childbirth until now. </a:t>
            </a: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(Romans 8:20-22)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/>
              <a:t>And not only the creation, but we ourselves, who have the firstfruits of the Spirit, groan inwardly as we wait eagerly for adoption as sons, the redemption of our bodies. </a:t>
            </a:r>
            <a:endParaRPr lang="en-US" dirty="0" smtClean="0"/>
          </a:p>
          <a:p>
            <a:pPr algn="l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(Romans 8:23)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7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Jesus is creating PEACE: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between God &amp; 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between man &amp; 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between God &amp; creation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between man &amp; creation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within self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9299" y="49378"/>
            <a:ext cx="2141563" cy="63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71369" y="576957"/>
            <a:ext cx="2377422" cy="351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aseline="30000" dirty="0"/>
              <a:t> </a:t>
            </a:r>
            <a:r>
              <a:rPr lang="en-US" dirty="0"/>
              <a:t>And we all, with unveiled face, beholding the glory of the Lord</a:t>
            </a:r>
            <a:r>
              <a:rPr lang="en-US" dirty="0" smtClean="0"/>
              <a:t>, </a:t>
            </a:r>
            <a:r>
              <a:rPr lang="en-US" dirty="0"/>
              <a:t>are being transformed into the same image from one degree of glory to another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(2 Corinthians 3:18)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51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God of peace will soon </a:t>
            </a:r>
            <a:endParaRPr lang="en-US" dirty="0" smtClean="0"/>
          </a:p>
          <a:p>
            <a:r>
              <a:rPr lang="en-US" dirty="0" smtClean="0"/>
              <a:t>crush </a:t>
            </a:r>
            <a:r>
              <a:rPr lang="en-US" dirty="0"/>
              <a:t>Satan under your feet.</a:t>
            </a:r>
          </a:p>
          <a:p>
            <a:endParaRPr lang="en-US" dirty="0" smtClean="0"/>
          </a:p>
          <a:p>
            <a:r>
              <a:rPr lang="en-US" dirty="0" smtClean="0"/>
              <a:t>(Romans 16:33a)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0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75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975" y="1611356"/>
            <a:ext cx="4283125" cy="1270626"/>
          </a:xfrm>
        </p:spPr>
        <p:txBody>
          <a:bodyPr>
            <a:noAutofit/>
          </a:bodyPr>
          <a:lstStyle/>
          <a:p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73310" y="2924371"/>
            <a:ext cx="3821270" cy="684783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872285" y="2500686"/>
            <a:ext cx="1498821" cy="5611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9900">
                    <a:alpha val="66000"/>
                  </a:srgbClr>
                </a:solidFill>
              </a:rPr>
              <a:t>. . . . .</a:t>
            </a:r>
            <a:endParaRPr lang="en-US" sz="3600" dirty="0">
              <a:solidFill>
                <a:srgbClr val="FF9900">
                  <a:alpha val="66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t"/>
          <a:lstStyle/>
          <a:p>
            <a:pPr algn="l"/>
            <a:r>
              <a:rPr lang="en-US" dirty="0"/>
              <a:t>D</a:t>
            </a:r>
            <a:r>
              <a:rPr lang="en-US" dirty="0" smtClean="0"/>
              <a:t>istinction btw </a:t>
            </a:r>
            <a:r>
              <a:rPr lang="en-US" i="1" dirty="0" smtClean="0"/>
              <a:t>earthly peace </a:t>
            </a:r>
            <a:r>
              <a:rPr lang="en-US" dirty="0" smtClean="0"/>
              <a:t>&amp; </a:t>
            </a:r>
            <a:r>
              <a:rPr lang="en-US" i="1" dirty="0" smtClean="0"/>
              <a:t>heavenly peace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Earthly peace </a:t>
            </a:r>
            <a:r>
              <a:rPr lang="en-US" sz="2800" dirty="0" smtClean="0"/>
              <a:t>is the </a:t>
            </a:r>
            <a:r>
              <a:rPr lang="en-US" sz="2800" u="sng" dirty="0" smtClean="0"/>
              <a:t>absence</a:t>
            </a:r>
            <a:r>
              <a:rPr lang="en-US" sz="2800" dirty="0" smtClean="0"/>
              <a:t> of conflict; limited in scope; temporary in duration; </a:t>
            </a:r>
            <a:r>
              <a:rPr lang="en-US" sz="2800" i="1" dirty="0" smtClean="0"/>
              <a:t>negative</a:t>
            </a:r>
            <a:r>
              <a:rPr lang="en-US" sz="2800" dirty="0" smtClean="0"/>
              <a:t> blessing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9299" y="49378"/>
            <a:ext cx="2141563" cy="63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71369" y="576957"/>
            <a:ext cx="2377422" cy="351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“I </a:t>
            </a:r>
            <a:r>
              <a:rPr lang="en-US" dirty="0"/>
              <a:t>have said these things to you, that in me you may have peace. In the world you will have tribulation. But take heart; I have overcome the world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(John 16:33)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t"/>
          <a:lstStyle/>
          <a:p>
            <a:pPr algn="l"/>
            <a:r>
              <a:rPr lang="en-US" dirty="0"/>
              <a:t>D</a:t>
            </a:r>
            <a:r>
              <a:rPr lang="en-US" dirty="0" smtClean="0"/>
              <a:t>istinction btw </a:t>
            </a:r>
            <a:r>
              <a:rPr lang="en-US" i="1" dirty="0" smtClean="0"/>
              <a:t>earthly peace </a:t>
            </a:r>
            <a:r>
              <a:rPr lang="en-US" dirty="0" smtClean="0"/>
              <a:t>&amp; </a:t>
            </a:r>
            <a:r>
              <a:rPr lang="en-US" i="1" dirty="0" smtClean="0"/>
              <a:t>heavenly peace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Earthly peace </a:t>
            </a:r>
            <a:r>
              <a:rPr lang="en-US" sz="2800" dirty="0" smtClean="0"/>
              <a:t>is the </a:t>
            </a:r>
            <a:r>
              <a:rPr lang="en-US" sz="2800" u="sng" dirty="0" smtClean="0"/>
              <a:t>absence</a:t>
            </a:r>
            <a:r>
              <a:rPr lang="en-US" sz="2800" dirty="0" smtClean="0"/>
              <a:t> of conflict; limited in scope; temporary in duration; </a:t>
            </a:r>
            <a:r>
              <a:rPr lang="en-US" sz="2800" i="1" dirty="0" smtClean="0"/>
              <a:t>negative</a:t>
            </a:r>
            <a:r>
              <a:rPr lang="en-US" sz="2800" dirty="0" smtClean="0"/>
              <a:t> blessing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Heavenly peace </a:t>
            </a:r>
            <a:r>
              <a:rPr lang="en-US" sz="2800" dirty="0" smtClean="0"/>
              <a:t>(“</a:t>
            </a:r>
            <a:r>
              <a:rPr lang="en-US" sz="2800" i="1" dirty="0" smtClean="0"/>
              <a:t>Shalom</a:t>
            </a:r>
            <a:r>
              <a:rPr lang="en-US" sz="2800" dirty="0" smtClean="0"/>
              <a:t>”) is the </a:t>
            </a:r>
            <a:r>
              <a:rPr lang="en-US" sz="2800" u="sng" dirty="0" smtClean="0"/>
              <a:t>presence</a:t>
            </a:r>
            <a:r>
              <a:rPr lang="en-US" sz="2800" dirty="0" smtClean="0"/>
              <a:t> of all that is necessary for the good of the recipient; completeness, soundness; “</a:t>
            </a:r>
            <a:r>
              <a:rPr lang="en-US" sz="2800" i="1" dirty="0" smtClean="0"/>
              <a:t>all is well</a:t>
            </a:r>
            <a:r>
              <a:rPr lang="en-US" sz="2800" dirty="0" smtClean="0"/>
              <a:t>”; </a:t>
            </a:r>
            <a:r>
              <a:rPr lang="en-US" sz="2800" i="1" dirty="0" smtClean="0"/>
              <a:t>positive</a:t>
            </a:r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9299" y="49378"/>
            <a:ext cx="2141563" cy="635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Peace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371369" y="576957"/>
            <a:ext cx="2377422" cy="351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1B130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Fruit of the Spirit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8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cap="small" dirty="0"/>
              <a:t>Lord</a:t>
            </a:r>
            <a:r>
              <a:rPr lang="en-US" dirty="0"/>
              <a:t> bless you and keep you;</a:t>
            </a:r>
            <a:br>
              <a:rPr lang="en-US" dirty="0"/>
            </a:b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cap="small" dirty="0"/>
              <a:t>Lord</a:t>
            </a:r>
            <a:r>
              <a:rPr lang="en-US" dirty="0"/>
              <a:t> make his face to shine upon you and be 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gracious </a:t>
            </a:r>
            <a:r>
              <a:rPr lang="en-US" dirty="0"/>
              <a:t>to you;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cap="small" dirty="0"/>
              <a:t>Lord</a:t>
            </a:r>
            <a:r>
              <a:rPr lang="en-US" dirty="0"/>
              <a:t> lift up his </a:t>
            </a:r>
            <a:r>
              <a:rPr lang="en-US" dirty="0" smtClean="0"/>
              <a:t>countenance </a:t>
            </a:r>
            <a:r>
              <a:rPr lang="en-US" dirty="0"/>
              <a:t>upon you and 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give </a:t>
            </a:r>
            <a:r>
              <a:rPr lang="en-US" dirty="0"/>
              <a:t>you peace.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(Numbers 6:24-26)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9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“Glory to God in the highest,</a:t>
            </a:r>
            <a:br>
              <a:rPr lang="en-US" dirty="0"/>
            </a:br>
            <a:r>
              <a:rPr lang="en-US" dirty="0"/>
              <a:t>    and on earth peace among those with whom he 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is </a:t>
            </a:r>
            <a:r>
              <a:rPr lang="en-US" dirty="0"/>
              <a:t>pleased</a:t>
            </a:r>
            <a:r>
              <a:rPr lang="en-US" dirty="0" smtClean="0"/>
              <a:t>!”</a:t>
            </a:r>
          </a:p>
          <a:p>
            <a:endParaRPr lang="en-US" dirty="0" smtClean="0"/>
          </a:p>
          <a:p>
            <a:r>
              <a:rPr lang="en-US" dirty="0" smtClean="0"/>
              <a:t>(Luke 2:14)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1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386</TotalTime>
  <Words>825</Words>
  <Application>Microsoft Office PowerPoint</Application>
  <PresentationFormat>On-screen Show (16:9)</PresentationFormat>
  <Paragraphs>128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</vt:lpstr>
      <vt:lpstr>1_Default</vt:lpstr>
      <vt:lpstr>1_Office Theme</vt:lpstr>
      <vt:lpstr>PowerPoint Presentation</vt:lpstr>
      <vt:lpstr>PowerPoint Presentation</vt:lpstr>
      <vt:lpstr>PowerPoint Presentation</vt:lpstr>
      <vt:lpstr>Peace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JRBRONGER</cp:lastModifiedBy>
  <cp:revision>32</cp:revision>
  <dcterms:created xsi:type="dcterms:W3CDTF">2014-03-26T14:03:34Z</dcterms:created>
  <dcterms:modified xsi:type="dcterms:W3CDTF">2017-01-07T21:04:35Z</dcterms:modified>
</cp:coreProperties>
</file>