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8" r:id="rId2"/>
    <p:sldMasterId id="2147483668" r:id="rId3"/>
  </p:sldMasterIdLst>
  <p:notesMasterIdLst>
    <p:notesMasterId r:id="rId28"/>
  </p:notesMasterIdLst>
  <p:sldIdLst>
    <p:sldId id="264" r:id="rId4"/>
    <p:sldId id="265" r:id="rId5"/>
    <p:sldId id="266" r:id="rId6"/>
    <p:sldId id="258" r:id="rId7"/>
    <p:sldId id="261" r:id="rId8"/>
    <p:sldId id="257" r:id="rId9"/>
    <p:sldId id="268" r:id="rId10"/>
    <p:sldId id="269" r:id="rId11"/>
    <p:sldId id="270" r:id="rId12"/>
    <p:sldId id="271" r:id="rId13"/>
    <p:sldId id="267" r:id="rId14"/>
    <p:sldId id="272"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ECE3A2"/>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87" autoAdjust="0"/>
    <p:restoredTop sz="94660"/>
  </p:normalViewPr>
  <p:slideViewPr>
    <p:cSldViewPr snapToGrid="0" snapToObjects="1">
      <p:cViewPr>
        <p:scale>
          <a:sx n="130" d="100"/>
          <a:sy n="130" d="100"/>
        </p:scale>
        <p:origin x="-1206" y="-372"/>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8F66817-6D9A-42F1-BFA9-B4E33C6C3BFB}" type="datetimeFigureOut">
              <a:rPr lang="en-US" smtClean="0"/>
              <a:t>1/12/2017</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63EBEE-DAE6-4CA7-85D6-71304D9BC987}" type="slidenum">
              <a:rPr lang="en-US" smtClean="0"/>
              <a:t>‹#›</a:t>
            </a:fld>
            <a:endParaRPr lang="en-US"/>
          </a:p>
        </p:txBody>
      </p:sp>
    </p:spTree>
    <p:extLst>
      <p:ext uri="{BB962C8B-B14F-4D97-AF65-F5344CB8AC3E}">
        <p14:creationId xmlns:p14="http://schemas.microsoft.com/office/powerpoint/2010/main" val="5383564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C1DF57F-E6F7-4A64-B61C-FFF9F13E2C1C}" type="slidenum">
              <a:rPr lang="en-US">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5105436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3"/>
          <p:cNvSpPr>
            <a:spLocks noGrp="1"/>
          </p:cNvSpPr>
          <p:nvPr>
            <p:ph type="body" sz="quarter" idx="11" hasCustomPrompt="1"/>
          </p:nvPr>
        </p:nvSpPr>
        <p:spPr>
          <a:xfrm>
            <a:off x="3469009" y="3229336"/>
            <a:ext cx="2271395" cy="265706"/>
          </a:xfrm>
        </p:spPr>
        <p:txBody>
          <a:bodyPr>
            <a:normAutofit/>
          </a:bodyPr>
          <a:lstStyle>
            <a:lvl1pPr>
              <a:defRPr sz="1600"/>
            </a:lvl1pPr>
          </a:lstStyle>
          <a:p>
            <a:pPr lvl="0"/>
            <a:r>
              <a:rPr lang="en-US" dirty="0" smtClean="0"/>
              <a:t>Add Your Subtitle</a:t>
            </a:r>
            <a:endParaRPr lang="en-US" dirty="0"/>
          </a:p>
        </p:txBody>
      </p:sp>
    </p:spTree>
    <p:extLst>
      <p:ext uri="{BB962C8B-B14F-4D97-AF65-F5344CB8AC3E}">
        <p14:creationId xmlns:p14="http://schemas.microsoft.com/office/powerpoint/2010/main" val="31237808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3469009" y="3229336"/>
            <a:ext cx="2271395" cy="265706"/>
          </a:xfrm>
        </p:spPr>
        <p:txBody>
          <a:bodyPr>
            <a:normAutofit/>
          </a:bodyPr>
          <a:lstStyle>
            <a:lvl1pPr>
              <a:defRPr sz="1600"/>
            </a:lvl1pPr>
          </a:lstStyle>
          <a:p>
            <a:pPr lvl="0"/>
            <a:r>
              <a:rPr lang="en-US" dirty="0" smtClean="0"/>
              <a:t>Add Your Subtitle</a:t>
            </a:r>
            <a:endParaRPr lang="en-US" dirty="0"/>
          </a:p>
        </p:txBody>
      </p:sp>
      <p:sp>
        <p:nvSpPr>
          <p:cNvPr id="5" name="Title 1"/>
          <p:cNvSpPr>
            <a:spLocks noGrp="1"/>
          </p:cNvSpPr>
          <p:nvPr>
            <p:ph type="title" hasCustomPrompt="1"/>
          </p:nvPr>
        </p:nvSpPr>
        <p:spPr>
          <a:xfrm>
            <a:off x="3078480" y="1371600"/>
            <a:ext cx="2976880" cy="1737360"/>
          </a:xfrm>
        </p:spPr>
        <p:txBody>
          <a:bodyPr/>
          <a:lstStyle/>
          <a:p>
            <a:r>
              <a:rPr lang="en-US" dirty="0" smtClean="0"/>
              <a:t>Add Your Title</a:t>
            </a:r>
            <a:endParaRPr lang="en-US" dirty="0"/>
          </a:p>
        </p:txBody>
      </p:sp>
    </p:spTree>
    <p:extLst>
      <p:ext uri="{BB962C8B-B14F-4D97-AF65-F5344CB8AC3E}">
        <p14:creationId xmlns:p14="http://schemas.microsoft.com/office/powerpoint/2010/main" val="7215334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265116" y="251824"/>
            <a:ext cx="8543607" cy="3415937"/>
          </a:xfrm>
        </p:spPr>
        <p:txBody>
          <a:bodyPr anchor="ctr"/>
          <a:lstStyle>
            <a:lvl1pPr algn="ctr">
              <a:defRPr baseline="0"/>
            </a:lvl1pPr>
            <a:lvl2pPr algn="l">
              <a:defRPr/>
            </a:lvl2pPr>
            <a:lvl3pPr algn="l">
              <a:defRPr/>
            </a:lvl3pPr>
            <a:lvl4pPr algn="l">
              <a:defRPr/>
            </a:lvl4pPr>
            <a:lvl5pPr algn="l">
              <a:defRPr/>
            </a:lvl5pPr>
          </a:lstStyle>
          <a:p>
            <a:pPr lvl="0"/>
            <a:r>
              <a:rPr lang="en-US" dirty="0" smtClean="0"/>
              <a:t>Add Your Text Here</a:t>
            </a:r>
            <a:endParaRPr lang="en-US" dirty="0"/>
          </a:p>
        </p:txBody>
      </p:sp>
    </p:spTree>
    <p:extLst>
      <p:ext uri="{BB962C8B-B14F-4D97-AF65-F5344CB8AC3E}">
        <p14:creationId xmlns:p14="http://schemas.microsoft.com/office/powerpoint/2010/main" val="22458022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ext Placeholder 6"/>
          <p:cNvSpPr>
            <a:spLocks noGrp="1"/>
          </p:cNvSpPr>
          <p:nvPr>
            <p:ph type="body" sz="quarter" idx="10" hasCustomPrompt="1"/>
          </p:nvPr>
        </p:nvSpPr>
        <p:spPr>
          <a:xfrm>
            <a:off x="265116" y="251824"/>
            <a:ext cx="8543607" cy="3415937"/>
          </a:xfrm>
        </p:spPr>
        <p:txBody>
          <a:bodyPr anchor="ctr"/>
          <a:lstStyle>
            <a:lvl1pPr algn="ctr">
              <a:defRPr baseline="0"/>
            </a:lvl1pPr>
            <a:lvl2pPr algn="l">
              <a:defRPr/>
            </a:lvl2pPr>
            <a:lvl3pPr algn="l">
              <a:defRPr/>
            </a:lvl3pPr>
            <a:lvl4pPr algn="l">
              <a:defRPr/>
            </a:lvl4pPr>
            <a:lvl5pPr algn="l">
              <a:defRPr/>
            </a:lvl5pPr>
          </a:lstStyle>
          <a:p>
            <a:pPr lvl="0"/>
            <a:r>
              <a:rPr lang="en-US" dirty="0" smtClean="0"/>
              <a:t>Add Your Text Here</a:t>
            </a:r>
            <a:endParaRPr lang="en-US" dirty="0"/>
          </a:p>
        </p:txBody>
      </p:sp>
    </p:spTree>
    <p:extLst>
      <p:ext uri="{BB962C8B-B14F-4D97-AF65-F5344CB8AC3E}">
        <p14:creationId xmlns:p14="http://schemas.microsoft.com/office/powerpoint/2010/main" val="15766359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3874592" y="3870961"/>
            <a:ext cx="1487715" cy="910591"/>
          </a:xfrm>
        </p:spPr>
        <p:txBody>
          <a:bodyPr>
            <a:normAutofit/>
          </a:bodyPr>
          <a:lstStyle>
            <a:lvl1pPr>
              <a:defRPr sz="1600"/>
            </a:lvl1pPr>
          </a:lstStyle>
          <a:p>
            <a:r>
              <a:rPr lang="en-US" dirty="0" smtClean="0"/>
              <a:t>Add Your Title</a:t>
            </a:r>
            <a:endParaRPr lang="en-US" dirty="0"/>
          </a:p>
        </p:txBody>
      </p:sp>
      <p:sp>
        <p:nvSpPr>
          <p:cNvPr id="6" name="Text Placeholder 6"/>
          <p:cNvSpPr>
            <a:spLocks noGrp="1"/>
          </p:cNvSpPr>
          <p:nvPr>
            <p:ph type="body" sz="quarter" idx="10" hasCustomPrompt="1"/>
          </p:nvPr>
        </p:nvSpPr>
        <p:spPr>
          <a:xfrm>
            <a:off x="265116" y="251824"/>
            <a:ext cx="8543607" cy="3415937"/>
          </a:xfrm>
        </p:spPr>
        <p:txBody>
          <a:bodyPr anchor="ctr"/>
          <a:lstStyle>
            <a:lvl1pPr algn="ctr">
              <a:defRPr baseline="0"/>
            </a:lvl1pPr>
            <a:lvl2pPr algn="l">
              <a:defRPr/>
            </a:lvl2pPr>
            <a:lvl3pPr algn="l">
              <a:defRPr/>
            </a:lvl3pPr>
            <a:lvl4pPr algn="l">
              <a:defRPr/>
            </a:lvl4pPr>
            <a:lvl5pPr algn="l">
              <a:defRPr/>
            </a:lvl5pPr>
          </a:lstStyle>
          <a:p>
            <a:pPr lvl="0"/>
            <a:r>
              <a:rPr lang="en-US" dirty="0" smtClean="0"/>
              <a:t>Add Your Text Here</a:t>
            </a:r>
            <a:endParaRPr lang="en-US" dirty="0"/>
          </a:p>
        </p:txBody>
      </p:sp>
    </p:spTree>
    <p:extLst>
      <p:ext uri="{BB962C8B-B14F-4D97-AF65-F5344CB8AC3E}">
        <p14:creationId xmlns:p14="http://schemas.microsoft.com/office/powerpoint/2010/main" val="11623132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cripture">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526740" y="421374"/>
            <a:ext cx="8160063" cy="3365110"/>
          </a:xfrm>
        </p:spPr>
        <p:txBody>
          <a:bodyPr anchor="ctr"/>
          <a:lstStyle>
            <a:lvl1pPr marL="0" indent="0">
              <a:buFont typeface="Arial"/>
              <a:buNone/>
              <a:defRPr/>
            </a:lvl1pPr>
            <a:lvl2pPr marL="457200" indent="0">
              <a:buNone/>
              <a:defRPr/>
            </a:lvl2pPr>
            <a:lvl3pPr marL="914400" indent="0">
              <a:buFont typeface="Arial"/>
              <a:buNone/>
              <a:defRPr/>
            </a:lvl3pPr>
            <a:lvl4pPr marL="1371600" indent="0">
              <a:buFont typeface="Arial"/>
              <a:buNone/>
              <a:defRPr/>
            </a:lvl4pPr>
            <a:lvl5pPr marL="1828800" indent="0">
              <a:buFont typeface="Arial"/>
              <a:buNone/>
              <a:defRPr/>
            </a:lvl5pPr>
          </a:lstStyle>
          <a:p>
            <a:pPr lvl="0"/>
            <a:r>
              <a:rPr lang="en-US" dirty="0" smtClean="0"/>
              <a:t>Add Your Scripture Here</a:t>
            </a:r>
          </a:p>
        </p:txBody>
      </p:sp>
      <p:sp>
        <p:nvSpPr>
          <p:cNvPr id="10" name="Text Placeholder 9"/>
          <p:cNvSpPr>
            <a:spLocks noGrp="1"/>
          </p:cNvSpPr>
          <p:nvPr>
            <p:ph type="body" sz="quarter" idx="14" hasCustomPrompt="1"/>
          </p:nvPr>
        </p:nvSpPr>
        <p:spPr>
          <a:xfrm>
            <a:off x="527050" y="4021140"/>
            <a:ext cx="8159750" cy="742690"/>
          </a:xfrm>
        </p:spPr>
        <p:txBody>
          <a:bodyPr>
            <a:normAutofit/>
          </a:bodyPr>
          <a:lstStyle>
            <a:lvl1pPr>
              <a:defRPr sz="1400" baseline="0"/>
            </a:lvl1pPr>
          </a:lstStyle>
          <a:p>
            <a:pPr lvl="0"/>
            <a:r>
              <a:rPr lang="en-US" dirty="0" smtClean="0"/>
              <a:t>Add Verse Here</a:t>
            </a:r>
            <a:endParaRPr lang="en-US" dirty="0"/>
          </a:p>
        </p:txBody>
      </p:sp>
    </p:spTree>
    <p:extLst>
      <p:ext uri="{BB962C8B-B14F-4D97-AF65-F5344CB8AC3E}">
        <p14:creationId xmlns:p14="http://schemas.microsoft.com/office/powerpoint/2010/main" val="688866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526740" y="421372"/>
            <a:ext cx="8160063" cy="4354160"/>
          </a:xfrm>
        </p:spPr>
        <p:txBody>
          <a:bodyPr anchor="ctr"/>
          <a:lstStyle>
            <a:lvl1pPr marL="0" indent="0">
              <a:buFont typeface="Arial"/>
              <a:buNone/>
              <a:defRPr/>
            </a:lvl1pPr>
            <a:lvl2pPr marL="457200" indent="0">
              <a:buNone/>
              <a:defRPr/>
            </a:lvl2pPr>
            <a:lvl3pPr marL="914400" indent="0">
              <a:buFont typeface="Arial"/>
              <a:buNone/>
              <a:defRPr/>
            </a:lvl3pPr>
            <a:lvl4pPr marL="1371600" indent="0">
              <a:buFont typeface="Arial"/>
              <a:buNone/>
              <a:defRPr/>
            </a:lvl4pPr>
            <a:lvl5pPr marL="1828800" indent="0">
              <a:buFont typeface="Arial"/>
              <a:buNone/>
              <a:defRPr/>
            </a:lvl5pPr>
          </a:lstStyle>
          <a:p>
            <a:pPr lvl="0"/>
            <a:r>
              <a:rPr lang="en-US" dirty="0" smtClean="0"/>
              <a:t>Add Your Text Here</a:t>
            </a:r>
            <a:endParaRPr lang="en-US" dirty="0"/>
          </a:p>
        </p:txBody>
      </p:sp>
    </p:spTree>
    <p:extLst>
      <p:ext uri="{BB962C8B-B14F-4D97-AF65-F5344CB8AC3E}">
        <p14:creationId xmlns:p14="http://schemas.microsoft.com/office/powerpoint/2010/main" val="31444958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solidFill>
                  <a:prstClr val="white">
                    <a:tint val="75000"/>
                    <a:alpha val="60000"/>
                  </a:prstClr>
                </a:solidFill>
              </a:rPr>
              <a:pPr/>
              <a:t>1/12/2017</a:t>
            </a:fld>
            <a:endParaRPr lang="en-US" dirty="0">
              <a:solidFill>
                <a:prstClr val="white">
                  <a:tint val="75000"/>
                  <a:alpha val="60000"/>
                </a:prstClr>
              </a:solidFill>
            </a:endParaRPr>
          </a:p>
        </p:txBody>
      </p:sp>
      <p:sp>
        <p:nvSpPr>
          <p:cNvPr id="5" name="Footer Placeholder 2"/>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3"/>
          <p:cNvSpPr>
            <a:spLocks noGrp="1"/>
          </p:cNvSpPr>
          <p:nvPr>
            <p:ph type="sldNum" sz="quarter" idx="12"/>
          </p:nvPr>
        </p:nvSpPr>
        <p:spPr/>
        <p:txBody>
          <a:bodyPr/>
          <a:lstStyle/>
          <a:p>
            <a:fld id="{D57F1E4F-1CFF-5643-939E-02111984F56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710237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513E093-3902-4D8D-9E08-CB4373B0337D}" type="datetimeFigureOut">
              <a:rPr lang="en-US">
                <a:solidFill>
                  <a:prstClr val="black">
                    <a:tint val="75000"/>
                  </a:prstClr>
                </a:solidFill>
              </a:rPr>
              <a:pPr/>
              <a:t>1/12/2017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75EC24-0AA8-418C-AC5E-73AD06FBD96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9555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513E093-3902-4D8D-9E08-CB4373B0337D}" type="datetimeFigureOut">
              <a:rPr lang="en-US">
                <a:solidFill>
                  <a:prstClr val="black">
                    <a:tint val="75000"/>
                  </a:prstClr>
                </a:solidFill>
              </a:rPr>
              <a:pPr/>
              <a:t>1/12/2017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75EC24-0AA8-418C-AC5E-73AD06FBD96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51333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3"/>
          <p:cNvSpPr>
            <a:spLocks noGrp="1"/>
          </p:cNvSpPr>
          <p:nvPr>
            <p:ph type="body" sz="quarter" idx="11" hasCustomPrompt="1"/>
          </p:nvPr>
        </p:nvSpPr>
        <p:spPr>
          <a:xfrm>
            <a:off x="3574782" y="4407404"/>
            <a:ext cx="2018007" cy="302915"/>
          </a:xfrm>
        </p:spPr>
        <p:txBody>
          <a:bodyPr>
            <a:normAutofit/>
          </a:bodyPr>
          <a:lstStyle>
            <a:lvl1pPr>
              <a:defRPr sz="1600"/>
            </a:lvl1pPr>
          </a:lstStyle>
          <a:p>
            <a:pPr lvl="0"/>
            <a:r>
              <a:rPr lang="en-US" dirty="0" smtClean="0"/>
              <a:t>Add Your Subtitle</a:t>
            </a:r>
            <a:endParaRPr lang="en-US" dirty="0"/>
          </a:p>
        </p:txBody>
      </p:sp>
    </p:spTree>
    <p:extLst>
      <p:ext uri="{BB962C8B-B14F-4D97-AF65-F5344CB8AC3E}">
        <p14:creationId xmlns:p14="http://schemas.microsoft.com/office/powerpoint/2010/main" val="10187879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513E093-3902-4D8D-9E08-CB4373B0337D}" type="datetimeFigureOut">
              <a:rPr lang="en-US">
                <a:solidFill>
                  <a:prstClr val="black">
                    <a:tint val="75000"/>
                  </a:prstClr>
                </a:solidFill>
              </a:rPr>
              <a:pPr/>
              <a:t>1/12/2017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75EC24-0AA8-418C-AC5E-73AD06FBD96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1907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513E093-3902-4D8D-9E08-CB4373B0337D}" type="datetimeFigureOut">
              <a:rPr lang="en-US">
                <a:solidFill>
                  <a:prstClr val="black">
                    <a:tint val="75000"/>
                  </a:prstClr>
                </a:solidFill>
              </a:rPr>
              <a:pPr/>
              <a:t>1/12/2017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75EC24-0AA8-418C-AC5E-73AD06FBD96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34811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513E093-3902-4D8D-9E08-CB4373B0337D}" type="datetimeFigureOut">
              <a:rPr lang="en-US">
                <a:solidFill>
                  <a:prstClr val="black">
                    <a:tint val="75000"/>
                  </a:prstClr>
                </a:solidFill>
              </a:rPr>
              <a:pPr/>
              <a:t>1/12/2017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D75EC24-0AA8-418C-AC5E-73AD06FBD96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35006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513E093-3902-4D8D-9E08-CB4373B0337D}" type="datetimeFigureOut">
              <a:rPr lang="en-US">
                <a:solidFill>
                  <a:prstClr val="black">
                    <a:tint val="75000"/>
                  </a:prstClr>
                </a:solidFill>
              </a:rPr>
              <a:pPr/>
              <a:t>1/12/2017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D75EC24-0AA8-418C-AC5E-73AD06FBD96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45990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13E093-3902-4D8D-9E08-CB4373B0337D}" type="datetimeFigureOut">
              <a:rPr lang="en-US">
                <a:solidFill>
                  <a:prstClr val="black">
                    <a:tint val="75000"/>
                  </a:prstClr>
                </a:solidFill>
              </a:rPr>
              <a:pPr/>
              <a:t>1/12/2017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D75EC24-0AA8-418C-AC5E-73AD06FBD96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62387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13E093-3902-4D8D-9E08-CB4373B0337D}" type="datetimeFigureOut">
              <a:rPr lang="en-US">
                <a:solidFill>
                  <a:prstClr val="black">
                    <a:tint val="75000"/>
                  </a:prstClr>
                </a:solidFill>
              </a:rPr>
              <a:pPr/>
              <a:t>1/12/2017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75EC24-0AA8-418C-AC5E-73AD06FBD96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88414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13E093-3902-4D8D-9E08-CB4373B0337D}" type="datetimeFigureOut">
              <a:rPr lang="en-US">
                <a:solidFill>
                  <a:prstClr val="black">
                    <a:tint val="75000"/>
                  </a:prstClr>
                </a:solidFill>
              </a:rPr>
              <a:pPr/>
              <a:t>1/12/2017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75EC24-0AA8-418C-AC5E-73AD06FBD96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61009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513E093-3902-4D8D-9E08-CB4373B0337D}" type="datetimeFigureOut">
              <a:rPr lang="en-US">
                <a:solidFill>
                  <a:prstClr val="black">
                    <a:tint val="75000"/>
                  </a:prstClr>
                </a:solidFill>
              </a:rPr>
              <a:pPr/>
              <a:t>1/12/2017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75EC24-0AA8-418C-AC5E-73AD06FBD96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74565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513E093-3902-4D8D-9E08-CB4373B0337D}" type="datetimeFigureOut">
              <a:rPr lang="en-US">
                <a:solidFill>
                  <a:prstClr val="black">
                    <a:tint val="75000"/>
                  </a:prstClr>
                </a:solidFill>
              </a:rPr>
              <a:pPr/>
              <a:t>1/12/2017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75EC24-0AA8-418C-AC5E-73AD06FBD96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11569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3574782" y="4407404"/>
            <a:ext cx="2018007" cy="302915"/>
          </a:xfrm>
        </p:spPr>
        <p:txBody>
          <a:bodyPr>
            <a:normAutofit/>
          </a:bodyPr>
          <a:lstStyle>
            <a:lvl1pPr>
              <a:defRPr sz="1600"/>
            </a:lvl1pPr>
          </a:lstStyle>
          <a:p>
            <a:pPr lvl="0"/>
            <a:r>
              <a:rPr lang="en-US" dirty="0" smtClean="0"/>
              <a:t>Add Your Subtitle</a:t>
            </a:r>
            <a:endParaRPr lang="en-US" dirty="0"/>
          </a:p>
        </p:txBody>
      </p:sp>
      <p:sp>
        <p:nvSpPr>
          <p:cNvPr id="5" name="Title 1"/>
          <p:cNvSpPr>
            <a:spLocks noGrp="1"/>
          </p:cNvSpPr>
          <p:nvPr>
            <p:ph type="title" hasCustomPrompt="1"/>
          </p:nvPr>
        </p:nvSpPr>
        <p:spPr>
          <a:xfrm>
            <a:off x="2245242" y="2035530"/>
            <a:ext cx="4651129" cy="2142769"/>
          </a:xfrm>
        </p:spPr>
        <p:txBody>
          <a:bodyPr/>
          <a:lstStyle/>
          <a:p>
            <a:r>
              <a:rPr lang="en-US" dirty="0" smtClean="0"/>
              <a:t>Add Your Title</a:t>
            </a:r>
            <a:endParaRPr lang="en-US" dirty="0"/>
          </a:p>
        </p:txBody>
      </p:sp>
    </p:spTree>
    <p:extLst>
      <p:ext uri="{BB962C8B-B14F-4D97-AF65-F5344CB8AC3E}">
        <p14:creationId xmlns:p14="http://schemas.microsoft.com/office/powerpoint/2010/main" val="33662725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319589" y="227104"/>
            <a:ext cx="6677706" cy="4752375"/>
          </a:xfrm>
        </p:spPr>
        <p:txBody>
          <a:bodyPr anchor="ctr"/>
          <a:lstStyle>
            <a:lvl1pPr algn="ctr">
              <a:defRPr baseline="0"/>
            </a:lvl1pPr>
            <a:lvl2pPr algn="l">
              <a:defRPr/>
            </a:lvl2pPr>
            <a:lvl3pPr algn="l">
              <a:defRPr/>
            </a:lvl3pPr>
            <a:lvl4pPr algn="l">
              <a:defRPr/>
            </a:lvl4pPr>
            <a:lvl5pPr algn="l">
              <a:defRPr/>
            </a:lvl5pPr>
          </a:lstStyle>
          <a:p>
            <a:pPr lvl="0"/>
            <a:r>
              <a:rPr lang="en-US" dirty="0" smtClean="0"/>
              <a:t>Add Your Text Here</a:t>
            </a:r>
            <a:endParaRPr lang="en-US" dirty="0"/>
          </a:p>
        </p:txBody>
      </p:sp>
    </p:spTree>
    <p:extLst>
      <p:ext uri="{BB962C8B-B14F-4D97-AF65-F5344CB8AC3E}">
        <p14:creationId xmlns:p14="http://schemas.microsoft.com/office/powerpoint/2010/main" val="19410507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0" hasCustomPrompt="1"/>
          </p:nvPr>
        </p:nvSpPr>
        <p:spPr>
          <a:xfrm>
            <a:off x="319589" y="227104"/>
            <a:ext cx="6677706" cy="4752375"/>
          </a:xfrm>
        </p:spPr>
        <p:txBody>
          <a:bodyPr anchor="ctr"/>
          <a:lstStyle>
            <a:lvl1pPr algn="ctr">
              <a:defRPr baseline="0"/>
            </a:lvl1pPr>
            <a:lvl2pPr algn="l">
              <a:defRPr/>
            </a:lvl2pPr>
            <a:lvl3pPr algn="l">
              <a:defRPr/>
            </a:lvl3pPr>
            <a:lvl4pPr algn="l">
              <a:defRPr/>
            </a:lvl4pPr>
            <a:lvl5pPr algn="l">
              <a:defRPr/>
            </a:lvl5pPr>
          </a:lstStyle>
          <a:p>
            <a:pPr lvl="0"/>
            <a:r>
              <a:rPr lang="en-US" dirty="0" smtClean="0"/>
              <a:t>Add Your Text Here</a:t>
            </a:r>
            <a:endParaRPr lang="en-US" dirty="0"/>
          </a:p>
        </p:txBody>
      </p:sp>
    </p:spTree>
    <p:extLst>
      <p:ext uri="{BB962C8B-B14F-4D97-AF65-F5344CB8AC3E}">
        <p14:creationId xmlns:p14="http://schemas.microsoft.com/office/powerpoint/2010/main" val="36304006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ext Placeholder 6"/>
          <p:cNvSpPr>
            <a:spLocks noGrp="1"/>
          </p:cNvSpPr>
          <p:nvPr>
            <p:ph type="body" sz="quarter" idx="10" hasCustomPrompt="1"/>
          </p:nvPr>
        </p:nvSpPr>
        <p:spPr>
          <a:xfrm>
            <a:off x="319589" y="227104"/>
            <a:ext cx="6677706" cy="4752375"/>
          </a:xfrm>
        </p:spPr>
        <p:txBody>
          <a:bodyPr anchor="ctr"/>
          <a:lstStyle>
            <a:lvl1pPr algn="ctr">
              <a:defRPr baseline="0"/>
            </a:lvl1pPr>
            <a:lvl2pPr algn="l">
              <a:defRPr/>
            </a:lvl2pPr>
            <a:lvl3pPr algn="l">
              <a:defRPr/>
            </a:lvl3pPr>
            <a:lvl4pPr algn="l">
              <a:defRPr/>
            </a:lvl4pPr>
            <a:lvl5pPr algn="l">
              <a:defRPr/>
            </a:lvl5pPr>
          </a:lstStyle>
          <a:p>
            <a:pPr lvl="0"/>
            <a:r>
              <a:rPr lang="en-US" dirty="0" smtClean="0"/>
              <a:t>Add Your Text Here</a:t>
            </a:r>
            <a:endParaRPr lang="en-US" dirty="0"/>
          </a:p>
        </p:txBody>
      </p:sp>
      <p:sp>
        <p:nvSpPr>
          <p:cNvPr id="6" name="Title 1"/>
          <p:cNvSpPr>
            <a:spLocks noGrp="1"/>
          </p:cNvSpPr>
          <p:nvPr>
            <p:ph type="title" hasCustomPrompt="1"/>
          </p:nvPr>
        </p:nvSpPr>
        <p:spPr>
          <a:xfrm>
            <a:off x="7100375" y="3919657"/>
            <a:ext cx="1806037" cy="1059821"/>
          </a:xfrm>
        </p:spPr>
        <p:txBody>
          <a:bodyPr>
            <a:normAutofit/>
          </a:bodyPr>
          <a:lstStyle>
            <a:lvl1pPr>
              <a:defRPr sz="1600"/>
            </a:lvl1pPr>
          </a:lstStyle>
          <a:p>
            <a:r>
              <a:rPr lang="en-US" dirty="0" smtClean="0"/>
              <a:t>Add Your Title</a:t>
            </a:r>
            <a:endParaRPr lang="en-US" dirty="0"/>
          </a:p>
        </p:txBody>
      </p:sp>
    </p:spTree>
    <p:extLst>
      <p:ext uri="{BB962C8B-B14F-4D97-AF65-F5344CB8AC3E}">
        <p14:creationId xmlns:p14="http://schemas.microsoft.com/office/powerpoint/2010/main" val="33436013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cripture">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526736" y="421372"/>
            <a:ext cx="8160063" cy="3365110"/>
          </a:xfrm>
        </p:spPr>
        <p:txBody>
          <a:bodyPr anchor="ctr"/>
          <a:lstStyle>
            <a:lvl1pPr marL="0" indent="0">
              <a:buFont typeface="Arial"/>
              <a:buNone/>
              <a:defRPr/>
            </a:lvl1pPr>
            <a:lvl2pPr marL="457200" indent="0">
              <a:buNone/>
              <a:defRPr/>
            </a:lvl2pPr>
            <a:lvl3pPr marL="914400" indent="0">
              <a:buFont typeface="Arial"/>
              <a:buNone/>
              <a:defRPr/>
            </a:lvl3pPr>
            <a:lvl4pPr marL="1371600" indent="0">
              <a:buFont typeface="Arial"/>
              <a:buNone/>
              <a:defRPr/>
            </a:lvl4pPr>
            <a:lvl5pPr marL="1828800" indent="0">
              <a:buFont typeface="Arial"/>
              <a:buNone/>
              <a:defRPr/>
            </a:lvl5pPr>
          </a:lstStyle>
          <a:p>
            <a:pPr lvl="0"/>
            <a:r>
              <a:rPr lang="en-US" dirty="0" smtClean="0"/>
              <a:t>Add Your Scripture Here</a:t>
            </a:r>
          </a:p>
        </p:txBody>
      </p:sp>
      <p:sp>
        <p:nvSpPr>
          <p:cNvPr id="10" name="Text Placeholder 9"/>
          <p:cNvSpPr>
            <a:spLocks noGrp="1"/>
          </p:cNvSpPr>
          <p:nvPr>
            <p:ph type="body" sz="quarter" idx="14" hasCustomPrompt="1"/>
          </p:nvPr>
        </p:nvSpPr>
        <p:spPr>
          <a:xfrm>
            <a:off x="527050" y="4021138"/>
            <a:ext cx="8159750" cy="742690"/>
          </a:xfrm>
        </p:spPr>
        <p:txBody>
          <a:bodyPr>
            <a:normAutofit/>
          </a:bodyPr>
          <a:lstStyle>
            <a:lvl1pPr>
              <a:defRPr sz="1400" baseline="0"/>
            </a:lvl1pPr>
          </a:lstStyle>
          <a:p>
            <a:pPr lvl="0"/>
            <a:r>
              <a:rPr lang="en-US" dirty="0" smtClean="0"/>
              <a:t>Add Verse Here</a:t>
            </a:r>
            <a:endParaRPr lang="en-US" dirty="0"/>
          </a:p>
        </p:txBody>
      </p:sp>
    </p:spTree>
    <p:extLst>
      <p:ext uri="{BB962C8B-B14F-4D97-AF65-F5344CB8AC3E}">
        <p14:creationId xmlns:p14="http://schemas.microsoft.com/office/powerpoint/2010/main" val="40633509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526736" y="421372"/>
            <a:ext cx="8160063" cy="4354160"/>
          </a:xfrm>
        </p:spPr>
        <p:txBody>
          <a:bodyPr anchor="ctr"/>
          <a:lstStyle>
            <a:lvl1pPr marL="0" indent="0">
              <a:buFont typeface="Arial"/>
              <a:buNone/>
              <a:defRPr/>
            </a:lvl1pPr>
            <a:lvl2pPr marL="457200" indent="0">
              <a:buNone/>
              <a:defRPr/>
            </a:lvl2pPr>
            <a:lvl3pPr marL="914400" indent="0">
              <a:buFont typeface="Arial"/>
              <a:buNone/>
              <a:defRPr/>
            </a:lvl3pPr>
            <a:lvl4pPr marL="1371600" indent="0">
              <a:buFont typeface="Arial"/>
              <a:buNone/>
              <a:defRPr/>
            </a:lvl4pPr>
            <a:lvl5pPr marL="1828800" indent="0">
              <a:buFont typeface="Arial"/>
              <a:buNone/>
              <a:defRPr/>
            </a:lvl5pPr>
          </a:lstStyle>
          <a:p>
            <a:pPr lvl="0"/>
            <a:r>
              <a:rPr lang="en-US" dirty="0" smtClean="0"/>
              <a:t>Add Your Text Here</a:t>
            </a:r>
            <a:endParaRPr lang="en-US" dirty="0"/>
          </a:p>
        </p:txBody>
      </p:sp>
    </p:spTree>
    <p:extLst>
      <p:ext uri="{BB962C8B-B14F-4D97-AF65-F5344CB8AC3E}">
        <p14:creationId xmlns:p14="http://schemas.microsoft.com/office/powerpoint/2010/main" val="38225146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1">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479422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image" Target="../media/image8.jpg"/><Relationship Id="rId5" Type="http://schemas.openxmlformats.org/officeDocument/2006/relationships/slideLayout" Target="../slideLayouts/slideLayout13.xml"/><Relationship Id="rId10" Type="http://schemas.openxmlformats.org/officeDocument/2006/relationships/theme" Target="../theme/theme2.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0"/>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chor="ctr">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1/12/2017</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4" r:id="rId2"/>
    <p:sldLayoutId id="2147483651" r:id="rId3"/>
    <p:sldLayoutId id="2147483652" r:id="rId4"/>
    <p:sldLayoutId id="2147483656" r:id="rId5"/>
    <p:sldLayoutId id="2147483655" r:id="rId6"/>
    <p:sldLayoutId id="2147483650" r:id="rId7"/>
    <p:sldLayoutId id="2147483657" r:id="rId8"/>
  </p:sldLayoutIdLst>
  <p:txStyles>
    <p:titleStyle>
      <a:lvl1pPr algn="ctr" defTabSz="914400" rtl="0" eaLnBrk="1" latinLnBrk="0" hangingPunct="1">
        <a:spcBef>
          <a:spcPct val="0"/>
        </a:spcBef>
        <a:buNone/>
        <a:defRPr sz="4400" kern="1200">
          <a:solidFill>
            <a:schemeClr val="tx1"/>
          </a:solidFill>
          <a:latin typeface="+mj-lt"/>
          <a:ea typeface="+mj-ea"/>
          <a:cs typeface="Adelle-Regular"/>
        </a:defRPr>
      </a:lvl1pPr>
    </p:titleStyle>
    <p:bodyStyle>
      <a:lvl1pPr marL="0" indent="0" algn="ctr" defTabSz="914400" rtl="0" eaLnBrk="1" latinLnBrk="0" hangingPunct="1">
        <a:spcBef>
          <a:spcPct val="20000"/>
        </a:spcBef>
        <a:buFont typeface="Arial"/>
        <a:buNone/>
        <a:defRPr sz="3000" kern="1200">
          <a:solidFill>
            <a:schemeClr val="tx1"/>
          </a:solidFill>
          <a:latin typeface="+mn-lt"/>
          <a:ea typeface="+mn-ea"/>
          <a:cs typeface="Apple Chancery"/>
        </a:defRPr>
      </a:lvl1pPr>
      <a:lvl2pPr marL="914400" indent="-457200" algn="ctr" defTabSz="914400" rtl="0" eaLnBrk="1" latinLnBrk="0" hangingPunct="1">
        <a:spcBef>
          <a:spcPct val="20000"/>
        </a:spcBef>
        <a:buFont typeface="Arial"/>
        <a:buChar char="•"/>
        <a:defRPr sz="3000" kern="1200">
          <a:solidFill>
            <a:schemeClr val="tx1"/>
          </a:solidFill>
          <a:latin typeface="+mn-lt"/>
          <a:ea typeface="+mn-ea"/>
          <a:cs typeface="Apple Chancery"/>
        </a:defRPr>
      </a:lvl2pPr>
      <a:lvl3pPr marL="914400" indent="0" algn="ctr" defTabSz="914400" rtl="0" eaLnBrk="1" latinLnBrk="0" hangingPunct="1">
        <a:spcBef>
          <a:spcPct val="20000"/>
        </a:spcBef>
        <a:buFont typeface="Arial" pitchFamily="34" charset="0"/>
        <a:buNone/>
        <a:defRPr sz="3000" kern="1200">
          <a:solidFill>
            <a:schemeClr val="tx1"/>
          </a:solidFill>
          <a:latin typeface="+mn-lt"/>
          <a:ea typeface="+mn-ea"/>
          <a:cs typeface="Apple Chancery"/>
        </a:defRPr>
      </a:lvl3pPr>
      <a:lvl4pPr marL="1371600" indent="0" algn="ctr" defTabSz="914400" rtl="0" eaLnBrk="1" latinLnBrk="0" hangingPunct="1">
        <a:spcBef>
          <a:spcPct val="20000"/>
        </a:spcBef>
        <a:buFont typeface="Arial" pitchFamily="34" charset="0"/>
        <a:buNone/>
        <a:defRPr sz="3000" kern="1200">
          <a:solidFill>
            <a:schemeClr val="tx1"/>
          </a:solidFill>
          <a:latin typeface="+mn-lt"/>
          <a:ea typeface="+mn-ea"/>
          <a:cs typeface="Apple Chancery"/>
        </a:defRPr>
      </a:lvl4pPr>
      <a:lvl5pPr marL="1828800" indent="0" algn="ctr" defTabSz="914400" rtl="0" eaLnBrk="1" latinLnBrk="0" hangingPunct="1">
        <a:spcBef>
          <a:spcPct val="20000"/>
        </a:spcBef>
        <a:buFont typeface="Arial" pitchFamily="34" charset="0"/>
        <a:buNone/>
        <a:defRPr sz="3000" kern="1200">
          <a:solidFill>
            <a:schemeClr val="tx1"/>
          </a:solidFill>
          <a:latin typeface="+mn-lt"/>
          <a:ea typeface="+mn-ea"/>
          <a:cs typeface="Apple Chancery"/>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11"/>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chor="ctr">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solidFill>
                  <a:prstClr val="white">
                    <a:tint val="75000"/>
                  </a:prstClr>
                </a:solidFill>
              </a:rPr>
              <a:pPr/>
              <a:t>1/12/2017</a:t>
            </a:fld>
            <a:endParaRPr lang="en-US">
              <a:solidFill>
                <a:prstClr val="white">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white">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516957507"/>
      </p:ext>
    </p:extLst>
  </p:cSld>
  <p:clrMap bg1="dk1" tx1="lt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Lst>
  <p:txStyles>
    <p:titleStyle>
      <a:lvl1pPr algn="ctr" defTabSz="914400" rtl="0" eaLnBrk="1" latinLnBrk="0" hangingPunct="1">
        <a:spcBef>
          <a:spcPct val="0"/>
        </a:spcBef>
        <a:buNone/>
        <a:defRPr sz="4400" kern="1200">
          <a:solidFill>
            <a:schemeClr val="tx1"/>
          </a:solidFill>
          <a:latin typeface="+mj-lt"/>
          <a:ea typeface="+mj-ea"/>
          <a:cs typeface="Adelle-Regular"/>
        </a:defRPr>
      </a:lvl1pPr>
    </p:titleStyle>
    <p:bodyStyle>
      <a:lvl1pPr marL="0" indent="0" algn="ctr" defTabSz="914400" rtl="0" eaLnBrk="1" latinLnBrk="0" hangingPunct="1">
        <a:spcBef>
          <a:spcPct val="20000"/>
        </a:spcBef>
        <a:buFont typeface="Arial"/>
        <a:buNone/>
        <a:defRPr sz="3000" kern="1200">
          <a:solidFill>
            <a:schemeClr val="tx1"/>
          </a:solidFill>
          <a:latin typeface="+mn-lt"/>
          <a:ea typeface="+mn-ea"/>
          <a:cs typeface="Apple Chancery"/>
        </a:defRPr>
      </a:lvl1pPr>
      <a:lvl2pPr marL="914400" indent="-457200" algn="ctr" defTabSz="914400" rtl="0" eaLnBrk="1" latinLnBrk="0" hangingPunct="1">
        <a:spcBef>
          <a:spcPct val="20000"/>
        </a:spcBef>
        <a:buFont typeface="Arial"/>
        <a:buChar char="•"/>
        <a:defRPr sz="3000" kern="1200">
          <a:solidFill>
            <a:schemeClr val="tx1"/>
          </a:solidFill>
          <a:latin typeface="+mn-lt"/>
          <a:ea typeface="+mn-ea"/>
          <a:cs typeface="Apple Chancery"/>
        </a:defRPr>
      </a:lvl2pPr>
      <a:lvl3pPr marL="914400" indent="0" algn="ctr" defTabSz="914400" rtl="0" eaLnBrk="1" latinLnBrk="0" hangingPunct="1">
        <a:spcBef>
          <a:spcPct val="20000"/>
        </a:spcBef>
        <a:buFont typeface="Arial" pitchFamily="34" charset="0"/>
        <a:buNone/>
        <a:defRPr sz="3000" kern="1200">
          <a:solidFill>
            <a:schemeClr val="tx1"/>
          </a:solidFill>
          <a:latin typeface="+mn-lt"/>
          <a:ea typeface="+mn-ea"/>
          <a:cs typeface="Apple Chancery"/>
        </a:defRPr>
      </a:lvl3pPr>
      <a:lvl4pPr marL="1371600" indent="0" algn="ctr" defTabSz="914400" rtl="0" eaLnBrk="1" latinLnBrk="0" hangingPunct="1">
        <a:spcBef>
          <a:spcPct val="20000"/>
        </a:spcBef>
        <a:buFont typeface="Arial" pitchFamily="34" charset="0"/>
        <a:buNone/>
        <a:defRPr sz="3000" kern="1200">
          <a:solidFill>
            <a:schemeClr val="tx1"/>
          </a:solidFill>
          <a:latin typeface="+mn-lt"/>
          <a:ea typeface="+mn-ea"/>
          <a:cs typeface="Apple Chancery"/>
        </a:defRPr>
      </a:lvl4pPr>
      <a:lvl5pPr marL="1828800" indent="0" algn="ctr" defTabSz="914400" rtl="0" eaLnBrk="1" latinLnBrk="0" hangingPunct="1">
        <a:spcBef>
          <a:spcPct val="20000"/>
        </a:spcBef>
        <a:buFont typeface="Arial" pitchFamily="34" charset="0"/>
        <a:buNone/>
        <a:defRPr sz="3000" kern="1200">
          <a:solidFill>
            <a:schemeClr val="tx1"/>
          </a:solidFill>
          <a:latin typeface="+mn-lt"/>
          <a:ea typeface="+mn-ea"/>
          <a:cs typeface="Apple Chancery"/>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4513E093-3902-4D8D-9E08-CB4373B0337D}" type="datetimeFigureOut">
              <a:rPr lang="en-US" smtClean="0">
                <a:solidFill>
                  <a:prstClr val="black">
                    <a:tint val="75000"/>
                  </a:prstClr>
                </a:solidFill>
              </a:rPr>
              <a:pPr/>
              <a:t>1/12/2017</a:t>
            </a:fld>
            <a:endParaRPr lang="en-US" smtClean="0">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smtClean="0">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D75EC24-0AA8-418C-AC5E-73AD06FBD96C}" type="slidenum">
              <a:rPr lang="en-US" smtClean="0">
                <a:solidFill>
                  <a:prstClr val="black">
                    <a:tint val="75000"/>
                  </a:prstClr>
                </a:solidFill>
              </a:rPr>
              <a:pPr/>
              <a:t>‹#›</a:t>
            </a:fld>
            <a:endParaRPr lang="en-US" smtClean="0">
              <a:solidFill>
                <a:prstClr val="black">
                  <a:tint val="75000"/>
                </a:prstClr>
              </a:solidFill>
            </a:endParaRPr>
          </a:p>
        </p:txBody>
      </p:sp>
    </p:spTree>
    <p:extLst>
      <p:ext uri="{BB962C8B-B14F-4D97-AF65-F5344CB8AC3E}">
        <p14:creationId xmlns:p14="http://schemas.microsoft.com/office/powerpoint/2010/main" val="4071891573"/>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 y="0"/>
            <a:ext cx="9143999" cy="525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342866"/>
            <a:r>
              <a:rPr lang="en-US" sz="3000" dirty="0">
                <a:solidFill>
                  <a:prstClr val="white"/>
                </a:solidFill>
              </a:rPr>
              <a:t>Scripture Reading: </a:t>
            </a:r>
            <a:r>
              <a:rPr lang="en-US" sz="3000" dirty="0" smtClean="0">
                <a:solidFill>
                  <a:prstClr val="white"/>
                </a:solidFill>
              </a:rPr>
              <a:t>Colossians 1:9-11</a:t>
            </a:r>
            <a:endParaRPr lang="en-US" sz="3000" dirty="0">
              <a:solidFill>
                <a:prstClr val="white"/>
              </a:solidFill>
            </a:endParaRPr>
          </a:p>
          <a:p>
            <a:pPr algn="ctr" defTabSz="342866"/>
            <a:endParaRPr lang="en-US" sz="3000" dirty="0">
              <a:solidFill>
                <a:prstClr val="white"/>
              </a:solidFill>
            </a:endParaRPr>
          </a:p>
          <a:p>
            <a:pPr algn="ctr" defTabSz="342866"/>
            <a:endParaRPr lang="en-US" sz="3000" dirty="0">
              <a:solidFill>
                <a:prstClr val="white"/>
              </a:solidFill>
            </a:endParaRPr>
          </a:p>
          <a:p>
            <a:pPr algn="ctr" defTabSz="342866"/>
            <a:endParaRPr lang="en-US" sz="3000" dirty="0">
              <a:solidFill>
                <a:prstClr val="white"/>
              </a:solidFill>
            </a:endParaRPr>
          </a:p>
          <a:p>
            <a:pPr algn="ctr" defTabSz="342866"/>
            <a:endParaRPr lang="en-US" sz="3000" dirty="0">
              <a:solidFill>
                <a:prstClr val="white"/>
              </a:solidFill>
            </a:endParaRPr>
          </a:p>
          <a:p>
            <a:pPr algn="ctr" defTabSz="342866"/>
            <a:endParaRPr lang="en-US" sz="3000" dirty="0">
              <a:solidFill>
                <a:prstClr val="white"/>
              </a:solidFill>
            </a:endParaRPr>
          </a:p>
          <a:p>
            <a:pPr algn="ctr" defTabSz="342866"/>
            <a:endParaRPr lang="en-US" sz="3000" dirty="0">
              <a:solidFill>
                <a:prstClr val="white"/>
              </a:solidFill>
            </a:endParaRPr>
          </a:p>
          <a:p>
            <a:pPr algn="ctr" defTabSz="342866"/>
            <a:endParaRPr lang="en-US" sz="3000" dirty="0">
              <a:solidFill>
                <a:prstClr val="white"/>
              </a:solidFill>
            </a:endParaRPr>
          </a:p>
        </p:txBody>
      </p:sp>
    </p:spTree>
    <p:extLst>
      <p:ext uri="{BB962C8B-B14F-4D97-AF65-F5344CB8AC3E}">
        <p14:creationId xmlns:p14="http://schemas.microsoft.com/office/powerpoint/2010/main" val="37721566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normAutofit/>
          </a:bodyPr>
          <a:lstStyle/>
          <a:p>
            <a:pPr algn="l"/>
            <a:r>
              <a:rPr lang="en-US" dirty="0">
                <a:solidFill>
                  <a:schemeClr val="tx1">
                    <a:alpha val="80000"/>
                  </a:schemeClr>
                </a:solidFill>
              </a:rPr>
              <a:t>Or do you think lightly of the riches of His kindness and tolerance and patience, not knowing that the kindness of God leads you to repentance</a:t>
            </a:r>
            <a:r>
              <a:rPr lang="en-US" dirty="0" smtClean="0">
                <a:solidFill>
                  <a:schemeClr val="tx1">
                    <a:alpha val="80000"/>
                  </a:schemeClr>
                </a:solidFill>
              </a:rPr>
              <a:t>?</a:t>
            </a:r>
            <a:endParaRPr lang="en-US" dirty="0" smtClean="0">
              <a:solidFill>
                <a:schemeClr val="tx1">
                  <a:alpha val="80000"/>
                </a:schemeClr>
              </a:solidFill>
            </a:endParaRPr>
          </a:p>
        </p:txBody>
      </p:sp>
      <p:sp>
        <p:nvSpPr>
          <p:cNvPr id="4" name="Text Placeholder 3"/>
          <p:cNvSpPr>
            <a:spLocks noGrp="1"/>
          </p:cNvSpPr>
          <p:nvPr>
            <p:ph type="body" sz="quarter" idx="14"/>
          </p:nvPr>
        </p:nvSpPr>
        <p:spPr/>
        <p:txBody>
          <a:bodyPr>
            <a:normAutofit/>
          </a:bodyPr>
          <a:lstStyle/>
          <a:p>
            <a:r>
              <a:rPr lang="en-US" sz="3200" dirty="0" smtClean="0"/>
              <a:t>Romans 2:4</a:t>
            </a:r>
            <a:endParaRPr lang="en-US" sz="3200" dirty="0"/>
          </a:p>
        </p:txBody>
      </p:sp>
    </p:spTree>
    <p:extLst>
      <p:ext uri="{BB962C8B-B14F-4D97-AF65-F5344CB8AC3E}">
        <p14:creationId xmlns:p14="http://schemas.microsoft.com/office/powerpoint/2010/main" val="138837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normAutofit fontScale="77500" lnSpcReduction="20000"/>
          </a:bodyPr>
          <a:lstStyle/>
          <a:p>
            <a:pPr algn="l"/>
            <a:r>
              <a:rPr lang="en-US" dirty="0">
                <a:solidFill>
                  <a:schemeClr val="tx1">
                    <a:alpha val="80000"/>
                  </a:schemeClr>
                </a:solidFill>
              </a:rPr>
              <a:t>even though I was formerly a blasphemer and a persecutor and a violent aggressor. Yet I was shown mercy because I acted ignorantly in unbelief; </a:t>
            </a:r>
            <a:r>
              <a:rPr lang="en-US" dirty="0" smtClean="0">
                <a:solidFill>
                  <a:schemeClr val="tx1">
                    <a:alpha val="80000"/>
                  </a:schemeClr>
                </a:solidFill>
              </a:rPr>
              <a:t>and </a:t>
            </a:r>
            <a:r>
              <a:rPr lang="en-US" dirty="0">
                <a:solidFill>
                  <a:schemeClr val="tx1">
                    <a:alpha val="80000"/>
                  </a:schemeClr>
                </a:solidFill>
              </a:rPr>
              <a:t>the grace of our Lord was more than abundant, with the faith and love which are found in Christ Jesus. </a:t>
            </a:r>
            <a:r>
              <a:rPr lang="en-US" dirty="0" smtClean="0">
                <a:solidFill>
                  <a:schemeClr val="tx1">
                    <a:alpha val="80000"/>
                  </a:schemeClr>
                </a:solidFill>
              </a:rPr>
              <a:t>It </a:t>
            </a:r>
            <a:r>
              <a:rPr lang="en-US" dirty="0">
                <a:solidFill>
                  <a:schemeClr val="tx1">
                    <a:alpha val="80000"/>
                  </a:schemeClr>
                </a:solidFill>
              </a:rPr>
              <a:t>is a trustworthy statement, deserving full acceptance, that Christ Jesus came into the world to save sinners, among whom I am foremost of all. </a:t>
            </a:r>
            <a:r>
              <a:rPr lang="en-US" dirty="0" smtClean="0">
                <a:solidFill>
                  <a:schemeClr val="tx1">
                    <a:alpha val="80000"/>
                  </a:schemeClr>
                </a:solidFill>
              </a:rPr>
              <a:t>Yet </a:t>
            </a:r>
            <a:r>
              <a:rPr lang="en-US" dirty="0">
                <a:solidFill>
                  <a:schemeClr val="tx1">
                    <a:alpha val="80000"/>
                  </a:schemeClr>
                </a:solidFill>
              </a:rPr>
              <a:t>for this reason I found mercy, so that in me as the foremost, Jesus Christ might demonstrate His perfect patience as an example for those </a:t>
            </a:r>
            <a:r>
              <a:rPr lang="en-US" dirty="0" smtClean="0">
                <a:solidFill>
                  <a:schemeClr val="tx1">
                    <a:alpha val="80000"/>
                  </a:schemeClr>
                </a:solidFill>
              </a:rPr>
              <a:t>who </a:t>
            </a:r>
            <a:r>
              <a:rPr lang="en-US" dirty="0">
                <a:solidFill>
                  <a:schemeClr val="tx1">
                    <a:alpha val="80000"/>
                  </a:schemeClr>
                </a:solidFill>
              </a:rPr>
              <a:t>would believe in Him for eternal life. </a:t>
            </a:r>
            <a:endParaRPr lang="en-US" dirty="0">
              <a:solidFill>
                <a:schemeClr val="tx1">
                  <a:alpha val="80000"/>
                </a:schemeClr>
              </a:solidFill>
            </a:endParaRPr>
          </a:p>
        </p:txBody>
      </p:sp>
      <p:sp>
        <p:nvSpPr>
          <p:cNvPr id="4" name="Text Placeholder 3"/>
          <p:cNvSpPr>
            <a:spLocks noGrp="1"/>
          </p:cNvSpPr>
          <p:nvPr>
            <p:ph type="body" sz="quarter" idx="14"/>
          </p:nvPr>
        </p:nvSpPr>
        <p:spPr/>
        <p:txBody>
          <a:bodyPr>
            <a:normAutofit/>
          </a:bodyPr>
          <a:lstStyle/>
          <a:p>
            <a:r>
              <a:rPr lang="en-US" sz="3200" dirty="0" smtClean="0"/>
              <a:t>1 Timothy 1:13-16</a:t>
            </a:r>
            <a:endParaRPr lang="en-US" sz="3200" dirty="0"/>
          </a:p>
        </p:txBody>
      </p:sp>
    </p:spTree>
    <p:extLst>
      <p:ext uri="{BB962C8B-B14F-4D97-AF65-F5344CB8AC3E}">
        <p14:creationId xmlns:p14="http://schemas.microsoft.com/office/powerpoint/2010/main" val="41185275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19588" y="227104"/>
            <a:ext cx="8480597" cy="4752375"/>
          </a:xfrm>
        </p:spPr>
        <p:txBody>
          <a:bodyPr anchor="t"/>
          <a:lstStyle/>
          <a:p>
            <a:pPr marL="514350" indent="-514350" algn="l">
              <a:buFont typeface="+mj-lt"/>
              <a:buAutoNum type="arabicPeriod"/>
            </a:pPr>
            <a:r>
              <a:rPr lang="en-US" dirty="0" smtClean="0">
                <a:solidFill>
                  <a:schemeClr val="tx1">
                    <a:alpha val="70000"/>
                  </a:schemeClr>
                </a:solidFill>
                <a:effectLst>
                  <a:outerShdw blurRad="38100" dist="38100" dir="2700000" algn="tl">
                    <a:srgbClr val="000000">
                      <a:alpha val="43137"/>
                    </a:srgbClr>
                  </a:outerShdw>
                </a:effectLst>
              </a:rPr>
              <a:t>Patience is revealed in God’s character</a:t>
            </a:r>
          </a:p>
          <a:p>
            <a:pPr marL="1428750" lvl="1" indent="-514350"/>
            <a:r>
              <a:rPr lang="en-US" sz="2400" dirty="0" smtClean="0">
                <a:solidFill>
                  <a:schemeClr val="tx1">
                    <a:alpha val="70000"/>
                  </a:schemeClr>
                </a:solidFill>
                <a:effectLst>
                  <a:outerShdw blurRad="38100" dist="38100" dir="2700000" algn="tl">
                    <a:srgbClr val="000000">
                      <a:alpha val="43137"/>
                    </a:srgbClr>
                  </a:outerShdw>
                </a:effectLst>
              </a:rPr>
              <a:t>“</a:t>
            </a:r>
            <a:r>
              <a:rPr lang="en-US" sz="2400" i="1" dirty="0" smtClean="0">
                <a:solidFill>
                  <a:schemeClr val="tx1">
                    <a:alpha val="70000"/>
                  </a:schemeClr>
                </a:solidFill>
                <a:effectLst>
                  <a:outerShdw blurRad="38100" dist="38100" dir="2700000" algn="tl">
                    <a:srgbClr val="000000">
                      <a:alpha val="43137"/>
                    </a:srgbClr>
                  </a:outerShdw>
                </a:effectLst>
              </a:rPr>
              <a:t>Patience</a:t>
            </a:r>
            <a:r>
              <a:rPr lang="en-US" sz="2400" dirty="0" smtClean="0">
                <a:solidFill>
                  <a:schemeClr val="tx1">
                    <a:alpha val="70000"/>
                  </a:schemeClr>
                </a:solidFill>
                <a:effectLst>
                  <a:outerShdw blurRad="38100" dist="38100" dir="2700000" algn="tl">
                    <a:srgbClr val="000000">
                      <a:alpha val="43137"/>
                    </a:srgbClr>
                  </a:outerShdw>
                </a:effectLst>
              </a:rPr>
              <a:t>” </a:t>
            </a:r>
            <a:r>
              <a:rPr lang="en-US" sz="2400" i="1" dirty="0" smtClean="0">
                <a:solidFill>
                  <a:schemeClr val="tx1">
                    <a:alpha val="70000"/>
                  </a:schemeClr>
                </a:solidFill>
                <a:effectLst>
                  <a:outerShdw blurRad="38100" dist="38100" dir="2700000" algn="tl">
                    <a:srgbClr val="000000">
                      <a:alpha val="43137"/>
                    </a:srgbClr>
                  </a:outerShdw>
                </a:effectLst>
              </a:rPr>
              <a:t>“</a:t>
            </a:r>
            <a:r>
              <a:rPr lang="en-US" sz="2400" i="1" dirty="0" err="1" smtClean="0">
                <a:solidFill>
                  <a:schemeClr val="tx1">
                    <a:alpha val="70000"/>
                  </a:schemeClr>
                </a:solidFill>
                <a:effectLst>
                  <a:outerShdw blurRad="38100" dist="38100" dir="2700000" algn="tl">
                    <a:srgbClr val="000000">
                      <a:alpha val="43137"/>
                    </a:srgbClr>
                  </a:outerShdw>
                </a:effectLst>
              </a:rPr>
              <a:t>makrothumia</a:t>
            </a:r>
            <a:r>
              <a:rPr lang="en-US" sz="2400" i="1" dirty="0" smtClean="0">
                <a:solidFill>
                  <a:schemeClr val="tx1">
                    <a:alpha val="70000"/>
                  </a:schemeClr>
                </a:solidFill>
                <a:effectLst>
                  <a:outerShdw blurRad="38100" dist="38100" dir="2700000" algn="tl">
                    <a:srgbClr val="000000">
                      <a:alpha val="43137"/>
                    </a:srgbClr>
                  </a:outerShdw>
                </a:effectLst>
              </a:rPr>
              <a:t>”</a:t>
            </a:r>
            <a:r>
              <a:rPr lang="en-US" sz="2400" dirty="0" smtClean="0">
                <a:solidFill>
                  <a:schemeClr val="tx1">
                    <a:alpha val="70000"/>
                  </a:schemeClr>
                </a:solidFill>
                <a:effectLst>
                  <a:outerShdw blurRad="38100" dist="38100" dir="2700000" algn="tl">
                    <a:srgbClr val="000000">
                      <a:alpha val="43137"/>
                    </a:srgbClr>
                  </a:outerShdw>
                </a:effectLst>
              </a:rPr>
              <a:t> (“</a:t>
            </a:r>
            <a:r>
              <a:rPr lang="en-US" sz="2400" i="1" dirty="0" err="1" smtClean="0">
                <a:solidFill>
                  <a:schemeClr val="tx1">
                    <a:alpha val="70000"/>
                  </a:schemeClr>
                </a:solidFill>
                <a:effectLst>
                  <a:outerShdw blurRad="38100" dist="38100" dir="2700000" algn="tl">
                    <a:srgbClr val="000000">
                      <a:alpha val="43137"/>
                    </a:srgbClr>
                  </a:outerShdw>
                </a:effectLst>
              </a:rPr>
              <a:t>makros</a:t>
            </a:r>
            <a:r>
              <a:rPr lang="en-US" sz="2400" dirty="0" smtClean="0">
                <a:solidFill>
                  <a:schemeClr val="tx1">
                    <a:alpha val="70000"/>
                  </a:schemeClr>
                </a:solidFill>
                <a:effectLst>
                  <a:outerShdw blurRad="38100" dist="38100" dir="2700000" algn="tl">
                    <a:srgbClr val="000000">
                      <a:alpha val="43137"/>
                    </a:srgbClr>
                  </a:outerShdw>
                </a:effectLst>
              </a:rPr>
              <a:t>” long; “</a:t>
            </a:r>
            <a:r>
              <a:rPr lang="en-US" sz="2400" i="1" dirty="0" smtClean="0">
                <a:solidFill>
                  <a:schemeClr val="tx1">
                    <a:alpha val="70000"/>
                  </a:schemeClr>
                </a:solidFill>
                <a:effectLst>
                  <a:outerShdw blurRad="38100" dist="38100" dir="2700000" algn="tl">
                    <a:srgbClr val="000000">
                      <a:alpha val="43137"/>
                    </a:srgbClr>
                  </a:outerShdw>
                </a:effectLst>
              </a:rPr>
              <a:t>thumos</a:t>
            </a:r>
            <a:r>
              <a:rPr lang="en-US" sz="2400" dirty="0" smtClean="0">
                <a:solidFill>
                  <a:schemeClr val="tx1">
                    <a:alpha val="70000"/>
                  </a:schemeClr>
                </a:solidFill>
                <a:effectLst>
                  <a:outerShdw blurRad="38100" dist="38100" dir="2700000" algn="tl">
                    <a:srgbClr val="000000">
                      <a:alpha val="43137"/>
                    </a:srgbClr>
                  </a:outerShdw>
                </a:effectLst>
              </a:rPr>
              <a:t>” temper) long-tempered; longsuffering; restraining oneself in the face of opposition</a:t>
            </a:r>
            <a:endParaRPr lang="en-US" sz="2400" dirty="0">
              <a:solidFill>
                <a:schemeClr val="tx1">
                  <a:alpha val="70000"/>
                </a:schemeClr>
              </a:solidFill>
              <a:effectLst>
                <a:outerShdw blurRad="38100" dist="38100" dir="2700000" algn="tl">
                  <a:srgbClr val="000000">
                    <a:alpha val="43137"/>
                  </a:srgbClr>
                </a:outerShdw>
              </a:effectLst>
            </a:endParaRPr>
          </a:p>
        </p:txBody>
      </p:sp>
      <p:sp>
        <p:nvSpPr>
          <p:cNvPr id="4" name="Title 3"/>
          <p:cNvSpPr>
            <a:spLocks noGrp="1"/>
          </p:cNvSpPr>
          <p:nvPr>
            <p:ph type="title"/>
          </p:nvPr>
        </p:nvSpPr>
        <p:spPr/>
        <p:txBody>
          <a:bodyPr>
            <a:noAutofit/>
          </a:bodyPr>
          <a:lstStyle/>
          <a:p>
            <a:r>
              <a:rPr lang="en-US" sz="2800" dirty="0" smtClean="0">
                <a:solidFill>
                  <a:schemeClr val="tx1">
                    <a:alpha val="70000"/>
                  </a:schemeClr>
                </a:solidFill>
              </a:rPr>
              <a:t>PATIENCE</a:t>
            </a:r>
            <a:endParaRPr lang="en-US" sz="2800" dirty="0">
              <a:solidFill>
                <a:schemeClr val="tx1">
                  <a:alpha val="70000"/>
                </a:schemeClr>
              </a:solidFill>
            </a:endParaRPr>
          </a:p>
        </p:txBody>
      </p:sp>
    </p:spTree>
    <p:extLst>
      <p:ext uri="{BB962C8B-B14F-4D97-AF65-F5344CB8AC3E}">
        <p14:creationId xmlns:p14="http://schemas.microsoft.com/office/powerpoint/2010/main" val="38354333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19588" y="227104"/>
            <a:ext cx="8480597" cy="4752375"/>
          </a:xfrm>
        </p:spPr>
        <p:txBody>
          <a:bodyPr anchor="t"/>
          <a:lstStyle/>
          <a:p>
            <a:pPr marL="514350" indent="-514350" algn="l">
              <a:buFont typeface="+mj-lt"/>
              <a:buAutoNum type="arabicPeriod"/>
            </a:pPr>
            <a:r>
              <a:rPr lang="en-US" dirty="0" smtClean="0">
                <a:solidFill>
                  <a:schemeClr val="tx1">
                    <a:alpha val="70000"/>
                  </a:schemeClr>
                </a:solidFill>
                <a:effectLst>
                  <a:outerShdw blurRad="38100" dist="38100" dir="2700000" algn="tl">
                    <a:srgbClr val="000000">
                      <a:alpha val="43137"/>
                    </a:srgbClr>
                  </a:outerShdw>
                </a:effectLst>
              </a:rPr>
              <a:t>Patience is revealed in God’s character</a:t>
            </a:r>
          </a:p>
          <a:p>
            <a:pPr marL="514350" indent="-514350" algn="l">
              <a:buFont typeface="+mj-lt"/>
              <a:buAutoNum type="arabicPeriod"/>
            </a:pPr>
            <a:r>
              <a:rPr lang="en-US" dirty="0" smtClean="0">
                <a:solidFill>
                  <a:schemeClr val="tx1">
                    <a:alpha val="70000"/>
                  </a:schemeClr>
                </a:solidFill>
                <a:effectLst>
                  <a:outerShdw blurRad="38100" dist="38100" dir="2700000" algn="tl">
                    <a:srgbClr val="000000">
                      <a:alpha val="43137"/>
                    </a:srgbClr>
                  </a:outerShdw>
                </a:effectLst>
              </a:rPr>
              <a:t>Patience is realized in God’s Son</a:t>
            </a:r>
            <a:endParaRPr lang="en-US" dirty="0" smtClean="0">
              <a:solidFill>
                <a:schemeClr val="tx1">
                  <a:alpha val="70000"/>
                </a:schemeClr>
              </a:solidFill>
              <a:effectLst>
                <a:outerShdw blurRad="38100" dist="38100" dir="2700000" algn="tl">
                  <a:srgbClr val="000000">
                    <a:alpha val="43137"/>
                  </a:srgbClr>
                </a:outerShdw>
              </a:effectLst>
            </a:endParaRPr>
          </a:p>
        </p:txBody>
      </p:sp>
      <p:sp>
        <p:nvSpPr>
          <p:cNvPr id="4" name="Title 3"/>
          <p:cNvSpPr>
            <a:spLocks noGrp="1"/>
          </p:cNvSpPr>
          <p:nvPr>
            <p:ph type="title"/>
          </p:nvPr>
        </p:nvSpPr>
        <p:spPr/>
        <p:txBody>
          <a:bodyPr>
            <a:noAutofit/>
          </a:bodyPr>
          <a:lstStyle/>
          <a:p>
            <a:r>
              <a:rPr lang="en-US" sz="2800" dirty="0" smtClean="0">
                <a:solidFill>
                  <a:schemeClr val="tx1">
                    <a:alpha val="70000"/>
                  </a:schemeClr>
                </a:solidFill>
              </a:rPr>
              <a:t>PATIENCE</a:t>
            </a:r>
            <a:endParaRPr lang="en-US" sz="2800" dirty="0">
              <a:solidFill>
                <a:schemeClr val="tx1">
                  <a:alpha val="70000"/>
                </a:schemeClr>
              </a:solidFill>
            </a:endParaRPr>
          </a:p>
        </p:txBody>
      </p:sp>
    </p:spTree>
    <p:extLst>
      <p:ext uri="{BB962C8B-B14F-4D97-AF65-F5344CB8AC3E}">
        <p14:creationId xmlns:p14="http://schemas.microsoft.com/office/powerpoint/2010/main" val="4766780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normAutofit/>
          </a:bodyPr>
          <a:lstStyle/>
          <a:p>
            <a:pPr algn="l"/>
            <a:r>
              <a:rPr lang="en-US" dirty="0" smtClean="0">
                <a:solidFill>
                  <a:schemeClr val="tx1">
                    <a:alpha val="80000"/>
                  </a:schemeClr>
                </a:solidFill>
              </a:rPr>
              <a:t>At </a:t>
            </a:r>
            <a:r>
              <a:rPr lang="en-US" dirty="0">
                <a:solidFill>
                  <a:schemeClr val="tx1">
                    <a:alpha val="80000"/>
                  </a:schemeClr>
                </a:solidFill>
              </a:rPr>
              <a:t>that </a:t>
            </a:r>
            <a:r>
              <a:rPr lang="en-US" dirty="0" smtClean="0">
                <a:solidFill>
                  <a:schemeClr val="tx1">
                    <a:alpha val="80000"/>
                  </a:schemeClr>
                </a:solidFill>
              </a:rPr>
              <a:t>time </a:t>
            </a:r>
            <a:r>
              <a:rPr lang="en-US" dirty="0">
                <a:solidFill>
                  <a:schemeClr val="tx1">
                    <a:alpha val="80000"/>
                  </a:schemeClr>
                </a:solidFill>
              </a:rPr>
              <a:t>the disciples came to Jesus and said, “Who then is greatest in the kingdom of heaven?” </a:t>
            </a:r>
            <a:endParaRPr lang="en-US" dirty="0">
              <a:solidFill>
                <a:schemeClr val="tx1">
                  <a:alpha val="80000"/>
                </a:schemeClr>
              </a:solidFill>
            </a:endParaRPr>
          </a:p>
        </p:txBody>
      </p:sp>
      <p:sp>
        <p:nvSpPr>
          <p:cNvPr id="4" name="Text Placeholder 3"/>
          <p:cNvSpPr>
            <a:spLocks noGrp="1"/>
          </p:cNvSpPr>
          <p:nvPr>
            <p:ph type="body" sz="quarter" idx="14"/>
          </p:nvPr>
        </p:nvSpPr>
        <p:spPr/>
        <p:txBody>
          <a:bodyPr>
            <a:normAutofit/>
          </a:bodyPr>
          <a:lstStyle/>
          <a:p>
            <a:r>
              <a:rPr lang="en-US" sz="3200" dirty="0" smtClean="0"/>
              <a:t>Matthew 18:1</a:t>
            </a:r>
            <a:endParaRPr lang="en-US" sz="3200" dirty="0"/>
          </a:p>
        </p:txBody>
      </p:sp>
    </p:spTree>
    <p:extLst>
      <p:ext uri="{BB962C8B-B14F-4D97-AF65-F5344CB8AC3E}">
        <p14:creationId xmlns:p14="http://schemas.microsoft.com/office/powerpoint/2010/main" val="30228915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normAutofit/>
          </a:bodyPr>
          <a:lstStyle/>
          <a:p>
            <a:pPr algn="l"/>
            <a:r>
              <a:rPr lang="en-US" dirty="0" smtClean="0">
                <a:solidFill>
                  <a:schemeClr val="tx1">
                    <a:alpha val="80000"/>
                  </a:schemeClr>
                </a:solidFill>
              </a:rPr>
              <a:t>Then </a:t>
            </a:r>
            <a:r>
              <a:rPr lang="en-US" dirty="0">
                <a:solidFill>
                  <a:schemeClr val="tx1">
                    <a:alpha val="80000"/>
                  </a:schemeClr>
                </a:solidFill>
              </a:rPr>
              <a:t>the mother of the sons of Zebedee came to </a:t>
            </a:r>
            <a:r>
              <a:rPr lang="en-US" dirty="0" smtClean="0">
                <a:solidFill>
                  <a:schemeClr val="tx1">
                    <a:alpha val="80000"/>
                  </a:schemeClr>
                </a:solidFill>
              </a:rPr>
              <a:t>Jesus </a:t>
            </a:r>
            <a:r>
              <a:rPr lang="en-US" dirty="0">
                <a:solidFill>
                  <a:schemeClr val="tx1">
                    <a:alpha val="80000"/>
                  </a:schemeClr>
                </a:solidFill>
              </a:rPr>
              <a:t>with her sons, bowing down and making a request of Him. </a:t>
            </a:r>
            <a:r>
              <a:rPr lang="en-US" dirty="0" smtClean="0">
                <a:solidFill>
                  <a:schemeClr val="tx1">
                    <a:alpha val="80000"/>
                  </a:schemeClr>
                </a:solidFill>
              </a:rPr>
              <a:t>And </a:t>
            </a:r>
            <a:r>
              <a:rPr lang="en-US" dirty="0">
                <a:solidFill>
                  <a:schemeClr val="tx1">
                    <a:alpha val="80000"/>
                  </a:schemeClr>
                </a:solidFill>
              </a:rPr>
              <a:t>He said to her, “What do you wish?” She </a:t>
            </a:r>
            <a:r>
              <a:rPr lang="en-US" dirty="0" smtClean="0">
                <a:solidFill>
                  <a:schemeClr val="tx1">
                    <a:alpha val="80000"/>
                  </a:schemeClr>
                </a:solidFill>
              </a:rPr>
              <a:t>said </a:t>
            </a:r>
            <a:r>
              <a:rPr lang="en-US" dirty="0">
                <a:solidFill>
                  <a:schemeClr val="tx1">
                    <a:alpha val="80000"/>
                  </a:schemeClr>
                </a:solidFill>
              </a:rPr>
              <a:t>to Him, “Command that in Your kingdom these two sons of mine may sit one on Your right and one on Your left.” </a:t>
            </a:r>
            <a:endParaRPr lang="en-US" dirty="0">
              <a:solidFill>
                <a:schemeClr val="tx1">
                  <a:alpha val="80000"/>
                </a:schemeClr>
              </a:solidFill>
            </a:endParaRPr>
          </a:p>
        </p:txBody>
      </p:sp>
      <p:sp>
        <p:nvSpPr>
          <p:cNvPr id="4" name="Text Placeholder 3"/>
          <p:cNvSpPr>
            <a:spLocks noGrp="1"/>
          </p:cNvSpPr>
          <p:nvPr>
            <p:ph type="body" sz="quarter" idx="14"/>
          </p:nvPr>
        </p:nvSpPr>
        <p:spPr/>
        <p:txBody>
          <a:bodyPr>
            <a:normAutofit/>
          </a:bodyPr>
          <a:lstStyle/>
          <a:p>
            <a:r>
              <a:rPr lang="en-US" sz="3200" dirty="0" smtClean="0"/>
              <a:t>Matthew 20:20-21</a:t>
            </a:r>
            <a:endParaRPr lang="en-US" sz="3200" dirty="0"/>
          </a:p>
        </p:txBody>
      </p:sp>
    </p:spTree>
    <p:extLst>
      <p:ext uri="{BB962C8B-B14F-4D97-AF65-F5344CB8AC3E}">
        <p14:creationId xmlns:p14="http://schemas.microsoft.com/office/powerpoint/2010/main" val="9111004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normAutofit fontScale="70000" lnSpcReduction="20000"/>
          </a:bodyPr>
          <a:lstStyle/>
          <a:p>
            <a:pPr algn="l"/>
            <a:r>
              <a:rPr lang="en-US" dirty="0" smtClean="0">
                <a:solidFill>
                  <a:schemeClr val="tx1">
                    <a:alpha val="80000"/>
                  </a:schemeClr>
                </a:solidFill>
              </a:rPr>
              <a:t>When </a:t>
            </a:r>
            <a:r>
              <a:rPr lang="en-US" dirty="0">
                <a:solidFill>
                  <a:schemeClr val="tx1">
                    <a:alpha val="80000"/>
                  </a:schemeClr>
                </a:solidFill>
              </a:rPr>
              <a:t>the days were approaching for His </a:t>
            </a:r>
            <a:r>
              <a:rPr lang="en-US" dirty="0" smtClean="0">
                <a:solidFill>
                  <a:schemeClr val="tx1">
                    <a:alpha val="80000"/>
                  </a:schemeClr>
                </a:solidFill>
              </a:rPr>
              <a:t>ascension</a:t>
            </a:r>
            <a:r>
              <a:rPr lang="en-US" dirty="0">
                <a:solidFill>
                  <a:schemeClr val="tx1">
                    <a:alpha val="80000"/>
                  </a:schemeClr>
                </a:solidFill>
              </a:rPr>
              <a:t>, He </a:t>
            </a:r>
            <a:r>
              <a:rPr lang="en-US" dirty="0" smtClean="0">
                <a:solidFill>
                  <a:schemeClr val="tx1">
                    <a:alpha val="80000"/>
                  </a:schemeClr>
                </a:solidFill>
              </a:rPr>
              <a:t>was </a:t>
            </a:r>
            <a:r>
              <a:rPr lang="en-US" dirty="0">
                <a:solidFill>
                  <a:schemeClr val="tx1">
                    <a:alpha val="80000"/>
                  </a:schemeClr>
                </a:solidFill>
              </a:rPr>
              <a:t>determined to go to Jerusalem; </a:t>
            </a:r>
            <a:r>
              <a:rPr lang="en-US" dirty="0" smtClean="0">
                <a:solidFill>
                  <a:schemeClr val="tx1">
                    <a:alpha val="80000"/>
                  </a:schemeClr>
                </a:solidFill>
              </a:rPr>
              <a:t>and </a:t>
            </a:r>
            <a:r>
              <a:rPr lang="en-US" dirty="0">
                <a:solidFill>
                  <a:schemeClr val="tx1">
                    <a:alpha val="80000"/>
                  </a:schemeClr>
                </a:solidFill>
              </a:rPr>
              <a:t>He sent messengers on ahead of Him, and they went and entered a village of the Samaritans to </a:t>
            </a:r>
            <a:r>
              <a:rPr lang="en-US" dirty="0" smtClean="0">
                <a:solidFill>
                  <a:schemeClr val="tx1">
                    <a:alpha val="80000"/>
                  </a:schemeClr>
                </a:solidFill>
              </a:rPr>
              <a:t>make </a:t>
            </a:r>
            <a:r>
              <a:rPr lang="en-US" dirty="0">
                <a:solidFill>
                  <a:schemeClr val="tx1">
                    <a:alpha val="80000"/>
                  </a:schemeClr>
                </a:solidFill>
              </a:rPr>
              <a:t>arrangements for Him. </a:t>
            </a:r>
            <a:r>
              <a:rPr lang="en-US" dirty="0" smtClean="0">
                <a:solidFill>
                  <a:schemeClr val="tx1">
                    <a:alpha val="80000"/>
                  </a:schemeClr>
                </a:solidFill>
              </a:rPr>
              <a:t>But </a:t>
            </a:r>
            <a:r>
              <a:rPr lang="en-US" dirty="0">
                <a:solidFill>
                  <a:schemeClr val="tx1">
                    <a:alpha val="80000"/>
                  </a:schemeClr>
                </a:solidFill>
              </a:rPr>
              <a:t>they did not receive Him, because </a:t>
            </a:r>
            <a:r>
              <a:rPr lang="en-US" dirty="0" smtClean="0">
                <a:solidFill>
                  <a:schemeClr val="tx1">
                    <a:alpha val="80000"/>
                  </a:schemeClr>
                </a:solidFill>
              </a:rPr>
              <a:t>He </a:t>
            </a:r>
            <a:r>
              <a:rPr lang="en-US" dirty="0">
                <a:solidFill>
                  <a:schemeClr val="tx1">
                    <a:alpha val="80000"/>
                  </a:schemeClr>
                </a:solidFill>
              </a:rPr>
              <a:t>was traveling toward Jerusalem. </a:t>
            </a:r>
            <a:r>
              <a:rPr lang="en-US" dirty="0" smtClean="0">
                <a:solidFill>
                  <a:schemeClr val="tx1">
                    <a:alpha val="80000"/>
                  </a:schemeClr>
                </a:solidFill>
              </a:rPr>
              <a:t>When </a:t>
            </a:r>
            <a:r>
              <a:rPr lang="en-US" dirty="0">
                <a:solidFill>
                  <a:schemeClr val="tx1">
                    <a:alpha val="80000"/>
                  </a:schemeClr>
                </a:solidFill>
              </a:rPr>
              <a:t>His disciples James and John saw this, they said, “Lord, do You want us to command fire to come down from heaven and consume them?” </a:t>
            </a:r>
            <a:r>
              <a:rPr lang="en-US" dirty="0" smtClean="0">
                <a:solidFill>
                  <a:schemeClr val="tx1">
                    <a:alpha val="80000"/>
                  </a:schemeClr>
                </a:solidFill>
              </a:rPr>
              <a:t>But </a:t>
            </a:r>
            <a:r>
              <a:rPr lang="en-US" dirty="0">
                <a:solidFill>
                  <a:schemeClr val="tx1">
                    <a:alpha val="80000"/>
                  </a:schemeClr>
                </a:solidFill>
              </a:rPr>
              <a:t>He turned and rebuked them, </a:t>
            </a:r>
            <a:r>
              <a:rPr lang="en-US" dirty="0" smtClean="0">
                <a:solidFill>
                  <a:schemeClr val="tx1">
                    <a:alpha val="80000"/>
                  </a:schemeClr>
                </a:solidFill>
              </a:rPr>
              <a:t>and </a:t>
            </a:r>
            <a:r>
              <a:rPr lang="en-US" dirty="0">
                <a:solidFill>
                  <a:schemeClr val="tx1">
                    <a:alpha val="80000"/>
                  </a:schemeClr>
                </a:solidFill>
              </a:rPr>
              <a:t>said, “You do not know what kind of spirit you are of; </a:t>
            </a:r>
            <a:r>
              <a:rPr lang="en-US" dirty="0" smtClean="0">
                <a:solidFill>
                  <a:schemeClr val="tx1">
                    <a:alpha val="80000"/>
                  </a:schemeClr>
                </a:solidFill>
              </a:rPr>
              <a:t>for </a:t>
            </a:r>
            <a:r>
              <a:rPr lang="en-US" dirty="0">
                <a:solidFill>
                  <a:schemeClr val="tx1">
                    <a:alpha val="80000"/>
                  </a:schemeClr>
                </a:solidFill>
              </a:rPr>
              <a:t>the Son of Man did not come to destroy men’s lives, but to save them</a:t>
            </a:r>
            <a:r>
              <a:rPr lang="en-US" dirty="0" smtClean="0">
                <a:solidFill>
                  <a:schemeClr val="tx1">
                    <a:alpha val="80000"/>
                  </a:schemeClr>
                </a:solidFill>
              </a:rPr>
              <a:t>.” </a:t>
            </a:r>
            <a:r>
              <a:rPr lang="en-US" dirty="0">
                <a:solidFill>
                  <a:schemeClr val="tx1">
                    <a:alpha val="80000"/>
                  </a:schemeClr>
                </a:solidFill>
              </a:rPr>
              <a:t>And they went on to another village.</a:t>
            </a:r>
            <a:endParaRPr lang="en-US" dirty="0">
              <a:solidFill>
                <a:schemeClr val="tx1">
                  <a:alpha val="80000"/>
                </a:schemeClr>
              </a:solidFill>
            </a:endParaRPr>
          </a:p>
        </p:txBody>
      </p:sp>
      <p:sp>
        <p:nvSpPr>
          <p:cNvPr id="4" name="Text Placeholder 3"/>
          <p:cNvSpPr>
            <a:spLocks noGrp="1"/>
          </p:cNvSpPr>
          <p:nvPr>
            <p:ph type="body" sz="quarter" idx="14"/>
          </p:nvPr>
        </p:nvSpPr>
        <p:spPr/>
        <p:txBody>
          <a:bodyPr>
            <a:normAutofit/>
          </a:bodyPr>
          <a:lstStyle/>
          <a:p>
            <a:r>
              <a:rPr lang="en-US" sz="3200" dirty="0" smtClean="0"/>
              <a:t>Luke 9:51-56</a:t>
            </a:r>
            <a:endParaRPr lang="en-US" sz="3200" dirty="0"/>
          </a:p>
        </p:txBody>
      </p:sp>
    </p:spTree>
    <p:extLst>
      <p:ext uri="{BB962C8B-B14F-4D97-AF65-F5344CB8AC3E}">
        <p14:creationId xmlns:p14="http://schemas.microsoft.com/office/powerpoint/2010/main" val="24606466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normAutofit fontScale="92500" lnSpcReduction="10000"/>
          </a:bodyPr>
          <a:lstStyle/>
          <a:p>
            <a:pPr algn="l"/>
            <a:r>
              <a:rPr lang="en-US" dirty="0">
                <a:solidFill>
                  <a:schemeClr val="tx1">
                    <a:alpha val="80000"/>
                  </a:schemeClr>
                </a:solidFill>
              </a:rPr>
              <a:t>For you have been called for this purpose, since Christ also suffered for you, leaving you an example for you to follow in His steps, </a:t>
            </a:r>
            <a:r>
              <a:rPr lang="en-US" dirty="0" smtClean="0">
                <a:solidFill>
                  <a:schemeClr val="tx1">
                    <a:alpha val="80000"/>
                  </a:schemeClr>
                </a:solidFill>
              </a:rPr>
              <a:t>who </a:t>
            </a:r>
            <a:r>
              <a:rPr lang="en-US" dirty="0">
                <a:solidFill>
                  <a:schemeClr val="tx1">
                    <a:alpha val="80000"/>
                  </a:schemeClr>
                </a:solidFill>
              </a:rPr>
              <a:t>committed no sin, nor was any deceit found in His mouth; </a:t>
            </a:r>
            <a:r>
              <a:rPr lang="en-US" dirty="0" smtClean="0">
                <a:solidFill>
                  <a:schemeClr val="tx1">
                    <a:alpha val="80000"/>
                  </a:schemeClr>
                </a:solidFill>
              </a:rPr>
              <a:t>and </a:t>
            </a:r>
            <a:r>
              <a:rPr lang="en-US" dirty="0">
                <a:solidFill>
                  <a:schemeClr val="tx1">
                    <a:alpha val="80000"/>
                  </a:schemeClr>
                </a:solidFill>
              </a:rPr>
              <a:t>while being reviled, He did not revile in return; while suffering, He uttered no threats, but kept entrusting Himself to Him who judges righteously</a:t>
            </a:r>
            <a:endParaRPr lang="en-US" dirty="0">
              <a:solidFill>
                <a:schemeClr val="tx1">
                  <a:alpha val="80000"/>
                </a:schemeClr>
              </a:solidFill>
            </a:endParaRPr>
          </a:p>
        </p:txBody>
      </p:sp>
      <p:sp>
        <p:nvSpPr>
          <p:cNvPr id="4" name="Text Placeholder 3"/>
          <p:cNvSpPr>
            <a:spLocks noGrp="1"/>
          </p:cNvSpPr>
          <p:nvPr>
            <p:ph type="body" sz="quarter" idx="14"/>
          </p:nvPr>
        </p:nvSpPr>
        <p:spPr/>
        <p:txBody>
          <a:bodyPr>
            <a:normAutofit/>
          </a:bodyPr>
          <a:lstStyle/>
          <a:p>
            <a:r>
              <a:rPr lang="en-US" sz="3200" dirty="0" smtClean="0"/>
              <a:t>1 Peter 1:21-23; cf. Mt. 26-27</a:t>
            </a:r>
            <a:endParaRPr lang="en-US" sz="3200" dirty="0"/>
          </a:p>
        </p:txBody>
      </p:sp>
    </p:spTree>
    <p:extLst>
      <p:ext uri="{BB962C8B-B14F-4D97-AF65-F5344CB8AC3E}">
        <p14:creationId xmlns:p14="http://schemas.microsoft.com/office/powerpoint/2010/main" val="18092903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19588" y="227104"/>
            <a:ext cx="8480597" cy="4752375"/>
          </a:xfrm>
        </p:spPr>
        <p:txBody>
          <a:bodyPr anchor="t"/>
          <a:lstStyle/>
          <a:p>
            <a:pPr marL="514350" indent="-514350" algn="l">
              <a:buFont typeface="+mj-lt"/>
              <a:buAutoNum type="arabicPeriod"/>
            </a:pPr>
            <a:r>
              <a:rPr lang="en-US" dirty="0" smtClean="0">
                <a:solidFill>
                  <a:schemeClr val="tx1">
                    <a:alpha val="70000"/>
                  </a:schemeClr>
                </a:solidFill>
                <a:effectLst>
                  <a:outerShdw blurRad="38100" dist="38100" dir="2700000" algn="tl">
                    <a:srgbClr val="000000">
                      <a:alpha val="43137"/>
                    </a:srgbClr>
                  </a:outerShdw>
                </a:effectLst>
              </a:rPr>
              <a:t>Patience is revealed in God’s character</a:t>
            </a:r>
          </a:p>
          <a:p>
            <a:pPr marL="514350" indent="-514350" algn="l">
              <a:buFont typeface="+mj-lt"/>
              <a:buAutoNum type="arabicPeriod"/>
            </a:pPr>
            <a:r>
              <a:rPr lang="en-US" dirty="0" smtClean="0">
                <a:solidFill>
                  <a:schemeClr val="tx1">
                    <a:alpha val="70000"/>
                  </a:schemeClr>
                </a:solidFill>
                <a:effectLst>
                  <a:outerShdw blurRad="38100" dist="38100" dir="2700000" algn="tl">
                    <a:srgbClr val="000000">
                      <a:alpha val="43137"/>
                    </a:srgbClr>
                  </a:outerShdw>
                </a:effectLst>
              </a:rPr>
              <a:t>Patience is realized in God’s Son</a:t>
            </a:r>
          </a:p>
          <a:p>
            <a:pPr marL="514350" indent="-514350" algn="l">
              <a:buFont typeface="+mj-lt"/>
              <a:buAutoNum type="arabicPeriod"/>
            </a:pPr>
            <a:r>
              <a:rPr lang="en-US" dirty="0" smtClean="0">
                <a:solidFill>
                  <a:schemeClr val="tx1">
                    <a:alpha val="70000"/>
                  </a:schemeClr>
                </a:solidFill>
                <a:effectLst>
                  <a:outerShdw blurRad="38100" dist="38100" dir="2700000" algn="tl">
                    <a:srgbClr val="000000">
                      <a:alpha val="43137"/>
                    </a:srgbClr>
                  </a:outerShdw>
                </a:effectLst>
              </a:rPr>
              <a:t>Patience is required in God’s children</a:t>
            </a:r>
          </a:p>
        </p:txBody>
      </p:sp>
      <p:sp>
        <p:nvSpPr>
          <p:cNvPr id="4" name="Title 3"/>
          <p:cNvSpPr>
            <a:spLocks noGrp="1"/>
          </p:cNvSpPr>
          <p:nvPr>
            <p:ph type="title"/>
          </p:nvPr>
        </p:nvSpPr>
        <p:spPr/>
        <p:txBody>
          <a:bodyPr>
            <a:noAutofit/>
          </a:bodyPr>
          <a:lstStyle/>
          <a:p>
            <a:r>
              <a:rPr lang="en-US" sz="2800" dirty="0" smtClean="0">
                <a:solidFill>
                  <a:schemeClr val="tx1">
                    <a:alpha val="70000"/>
                  </a:schemeClr>
                </a:solidFill>
              </a:rPr>
              <a:t>PATIENCE</a:t>
            </a:r>
            <a:endParaRPr lang="en-US" sz="2800" dirty="0">
              <a:solidFill>
                <a:schemeClr val="tx1">
                  <a:alpha val="70000"/>
                </a:schemeClr>
              </a:solidFill>
            </a:endParaRPr>
          </a:p>
        </p:txBody>
      </p:sp>
    </p:spTree>
    <p:extLst>
      <p:ext uri="{BB962C8B-B14F-4D97-AF65-F5344CB8AC3E}">
        <p14:creationId xmlns:p14="http://schemas.microsoft.com/office/powerpoint/2010/main" val="17907985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normAutofit fontScale="92500"/>
          </a:bodyPr>
          <a:lstStyle/>
          <a:p>
            <a:pPr algn="l"/>
            <a:r>
              <a:rPr lang="en-US" dirty="0">
                <a:solidFill>
                  <a:schemeClr val="tx1">
                    <a:alpha val="80000"/>
                  </a:schemeClr>
                </a:solidFill>
              </a:rPr>
              <a:t>And forgive us our debts, as we also have forgiven our debtors</a:t>
            </a:r>
            <a:r>
              <a:rPr lang="en-US" dirty="0" smtClean="0">
                <a:solidFill>
                  <a:schemeClr val="tx1">
                    <a:alpha val="80000"/>
                  </a:schemeClr>
                </a:solidFill>
              </a:rPr>
              <a:t>...</a:t>
            </a:r>
          </a:p>
          <a:p>
            <a:pPr algn="l"/>
            <a:endParaRPr lang="en-US" dirty="0">
              <a:solidFill>
                <a:schemeClr val="tx1">
                  <a:alpha val="80000"/>
                </a:schemeClr>
              </a:solidFill>
            </a:endParaRPr>
          </a:p>
          <a:p>
            <a:pPr algn="l"/>
            <a:r>
              <a:rPr lang="en-US" dirty="0">
                <a:solidFill>
                  <a:schemeClr val="tx1">
                    <a:alpha val="80000"/>
                  </a:schemeClr>
                </a:solidFill>
              </a:rPr>
              <a:t>For if you forgive </a:t>
            </a:r>
            <a:r>
              <a:rPr lang="en-US" dirty="0" smtClean="0">
                <a:solidFill>
                  <a:schemeClr val="tx1">
                    <a:alpha val="80000"/>
                  </a:schemeClr>
                </a:solidFill>
              </a:rPr>
              <a:t>others </a:t>
            </a:r>
            <a:r>
              <a:rPr lang="en-US" dirty="0">
                <a:solidFill>
                  <a:schemeClr val="tx1">
                    <a:alpha val="80000"/>
                  </a:schemeClr>
                </a:solidFill>
              </a:rPr>
              <a:t>for their transgressions, your heavenly Father will also forgive you. </a:t>
            </a:r>
            <a:r>
              <a:rPr lang="en-US" dirty="0" smtClean="0">
                <a:solidFill>
                  <a:schemeClr val="tx1">
                    <a:alpha val="80000"/>
                  </a:schemeClr>
                </a:solidFill>
              </a:rPr>
              <a:t>But </a:t>
            </a:r>
            <a:r>
              <a:rPr lang="en-US" dirty="0">
                <a:solidFill>
                  <a:schemeClr val="tx1">
                    <a:alpha val="80000"/>
                  </a:schemeClr>
                </a:solidFill>
              </a:rPr>
              <a:t>if you do not forgive </a:t>
            </a:r>
            <a:r>
              <a:rPr lang="en-US" dirty="0" smtClean="0">
                <a:solidFill>
                  <a:schemeClr val="tx1">
                    <a:alpha val="80000"/>
                  </a:schemeClr>
                </a:solidFill>
              </a:rPr>
              <a:t>others</a:t>
            </a:r>
            <a:r>
              <a:rPr lang="en-US" dirty="0">
                <a:solidFill>
                  <a:schemeClr val="tx1">
                    <a:alpha val="80000"/>
                  </a:schemeClr>
                </a:solidFill>
              </a:rPr>
              <a:t>, then your Father will not forgive your transgressions.</a:t>
            </a:r>
            <a:endParaRPr lang="en-US" dirty="0">
              <a:solidFill>
                <a:schemeClr val="tx1">
                  <a:alpha val="80000"/>
                </a:schemeClr>
              </a:solidFill>
            </a:endParaRPr>
          </a:p>
        </p:txBody>
      </p:sp>
      <p:sp>
        <p:nvSpPr>
          <p:cNvPr id="4" name="Text Placeholder 3"/>
          <p:cNvSpPr>
            <a:spLocks noGrp="1"/>
          </p:cNvSpPr>
          <p:nvPr>
            <p:ph type="body" sz="quarter" idx="14"/>
          </p:nvPr>
        </p:nvSpPr>
        <p:spPr/>
        <p:txBody>
          <a:bodyPr>
            <a:normAutofit/>
          </a:bodyPr>
          <a:lstStyle/>
          <a:p>
            <a:r>
              <a:rPr lang="en-US" sz="3200" dirty="0" smtClean="0"/>
              <a:t>Matthew 6:12, 14-15; </a:t>
            </a:r>
            <a:r>
              <a:rPr lang="en-US" sz="3200" dirty="0" err="1" smtClean="0"/>
              <a:t>cf</a:t>
            </a:r>
            <a:r>
              <a:rPr lang="en-US" sz="3200" dirty="0" smtClean="0"/>
              <a:t> 18:1-35</a:t>
            </a:r>
            <a:endParaRPr lang="en-US" sz="3200" dirty="0"/>
          </a:p>
        </p:txBody>
      </p:sp>
    </p:spTree>
    <p:extLst>
      <p:ext uri="{BB962C8B-B14F-4D97-AF65-F5344CB8AC3E}">
        <p14:creationId xmlns:p14="http://schemas.microsoft.com/office/powerpoint/2010/main" val="33759621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 y="0"/>
            <a:ext cx="9143999" cy="525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342866"/>
            <a:endParaRPr lang="en-US" sz="1400">
              <a:solidFill>
                <a:prstClr val="white"/>
              </a:solidFill>
            </a:endParaRPr>
          </a:p>
        </p:txBody>
      </p:sp>
      <p:sp>
        <p:nvSpPr>
          <p:cNvPr id="3" name="Rectangle 2"/>
          <p:cNvSpPr/>
          <p:nvPr/>
        </p:nvSpPr>
        <p:spPr>
          <a:xfrm>
            <a:off x="0" y="0"/>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342866"/>
            <a:endParaRPr lang="en-US" sz="1400">
              <a:solidFill>
                <a:prstClr val="white"/>
              </a:solidFill>
            </a:endParaRPr>
          </a:p>
        </p:txBody>
      </p:sp>
      <p:sp>
        <p:nvSpPr>
          <p:cNvPr id="4" name="TextBox 3"/>
          <p:cNvSpPr txBox="1"/>
          <p:nvPr/>
        </p:nvSpPr>
        <p:spPr>
          <a:xfrm>
            <a:off x="571500" y="288007"/>
            <a:ext cx="7886700" cy="4337083"/>
          </a:xfrm>
          <a:prstGeom prst="rect">
            <a:avLst/>
          </a:prstGeom>
          <a:noFill/>
        </p:spPr>
        <p:txBody>
          <a:bodyPr wrap="square" lIns="68574" tIns="34289" rIns="68574" bIns="34289" rtlCol="0">
            <a:spAutoFit/>
          </a:bodyPr>
          <a:lstStyle/>
          <a:p>
            <a:pPr algn="ctr" defTabSz="342866"/>
            <a:endParaRPr lang="en-US" sz="2000" dirty="0">
              <a:solidFill>
                <a:prstClr val="black"/>
              </a:solidFill>
            </a:endParaRPr>
          </a:p>
          <a:p>
            <a:pPr algn="ctr" defTabSz="342866"/>
            <a:r>
              <a:rPr lang="en-US" sz="3200" dirty="0" smtClean="0">
                <a:solidFill>
                  <a:prstClr val="black"/>
                </a:solidFill>
              </a:rPr>
              <a:t>(Colossians 1:9-11)</a:t>
            </a:r>
            <a:endParaRPr lang="en-US" sz="3200" dirty="0" smtClean="0">
              <a:solidFill>
                <a:prstClr val="black"/>
              </a:solidFill>
            </a:endParaRPr>
          </a:p>
          <a:p>
            <a:pPr algn="ctr" defTabSz="342866"/>
            <a:endParaRPr lang="en-US" sz="3200" baseline="30000" dirty="0">
              <a:solidFill>
                <a:prstClr val="black"/>
              </a:solidFill>
            </a:endParaRPr>
          </a:p>
          <a:p>
            <a:pPr defTabSz="342866"/>
            <a:endParaRPr lang="en-US" baseline="30000" dirty="0">
              <a:solidFill>
                <a:prstClr val="black"/>
              </a:solidFill>
            </a:endParaRPr>
          </a:p>
          <a:p>
            <a:r>
              <a:rPr lang="en-US" sz="2400" dirty="0">
                <a:solidFill>
                  <a:prstClr val="black"/>
                </a:solidFill>
              </a:rPr>
              <a:t>For this reason we also, since the day we heard it, do not cease to pray for you, and to ask that you may be filled with the knowledge of His will in all wisdom and spiritual understanding; </a:t>
            </a:r>
            <a:r>
              <a:rPr lang="en-US" sz="2400" dirty="0" smtClean="0">
                <a:solidFill>
                  <a:prstClr val="black"/>
                </a:solidFill>
              </a:rPr>
              <a:t>that </a:t>
            </a:r>
            <a:r>
              <a:rPr lang="en-US" sz="2400" dirty="0">
                <a:solidFill>
                  <a:prstClr val="black"/>
                </a:solidFill>
              </a:rPr>
              <a:t>you may walk worthy of the Lord, fully pleasing Him, being fruitful in every good work and increasing in the knowledge of God; </a:t>
            </a:r>
            <a:r>
              <a:rPr lang="en-US" sz="2400" dirty="0" smtClean="0">
                <a:solidFill>
                  <a:prstClr val="black"/>
                </a:solidFill>
              </a:rPr>
              <a:t>strengthened </a:t>
            </a:r>
            <a:r>
              <a:rPr lang="en-US" sz="2400" dirty="0">
                <a:solidFill>
                  <a:prstClr val="black"/>
                </a:solidFill>
              </a:rPr>
              <a:t>with all might, according to His glorious power, for all patience and longsuffering with </a:t>
            </a:r>
            <a:r>
              <a:rPr lang="en-US" sz="2400" dirty="0" smtClean="0">
                <a:solidFill>
                  <a:prstClr val="black"/>
                </a:solidFill>
              </a:rPr>
              <a:t>joy</a:t>
            </a:r>
            <a:endParaRPr lang="en-US" sz="2000" dirty="0">
              <a:solidFill>
                <a:prstClr val="black"/>
              </a:solidFill>
            </a:endParaRPr>
          </a:p>
        </p:txBody>
      </p:sp>
    </p:spTree>
    <p:extLst>
      <p:ext uri="{BB962C8B-B14F-4D97-AF65-F5344CB8AC3E}">
        <p14:creationId xmlns:p14="http://schemas.microsoft.com/office/powerpoint/2010/main" val="40214785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19588" y="227104"/>
            <a:ext cx="8480597" cy="4752375"/>
          </a:xfrm>
        </p:spPr>
        <p:txBody>
          <a:bodyPr anchor="t">
            <a:normAutofit/>
          </a:bodyPr>
          <a:lstStyle/>
          <a:p>
            <a:pPr marL="514350" indent="-514350" algn="l">
              <a:buFont typeface="+mj-lt"/>
              <a:buAutoNum type="arabicPeriod"/>
            </a:pPr>
            <a:r>
              <a:rPr lang="en-US" dirty="0" smtClean="0">
                <a:solidFill>
                  <a:schemeClr val="tx1">
                    <a:alpha val="70000"/>
                  </a:schemeClr>
                </a:solidFill>
                <a:effectLst>
                  <a:outerShdw blurRad="38100" dist="38100" dir="2700000" algn="tl">
                    <a:srgbClr val="000000">
                      <a:alpha val="43137"/>
                    </a:srgbClr>
                  </a:outerShdw>
                </a:effectLst>
              </a:rPr>
              <a:t>Patience is revealed in God’s character</a:t>
            </a:r>
          </a:p>
          <a:p>
            <a:pPr marL="514350" indent="-514350" algn="l">
              <a:buFont typeface="+mj-lt"/>
              <a:buAutoNum type="arabicPeriod"/>
            </a:pPr>
            <a:r>
              <a:rPr lang="en-US" dirty="0" smtClean="0">
                <a:solidFill>
                  <a:schemeClr val="tx1">
                    <a:alpha val="70000"/>
                  </a:schemeClr>
                </a:solidFill>
                <a:effectLst>
                  <a:outerShdw blurRad="38100" dist="38100" dir="2700000" algn="tl">
                    <a:srgbClr val="000000">
                      <a:alpha val="43137"/>
                    </a:srgbClr>
                  </a:outerShdw>
                </a:effectLst>
              </a:rPr>
              <a:t>Patience is realized in God’s Son</a:t>
            </a:r>
          </a:p>
          <a:p>
            <a:pPr marL="514350" indent="-514350" algn="l">
              <a:buFont typeface="+mj-lt"/>
              <a:buAutoNum type="arabicPeriod"/>
            </a:pPr>
            <a:r>
              <a:rPr lang="en-US" dirty="0" smtClean="0">
                <a:solidFill>
                  <a:schemeClr val="tx1">
                    <a:alpha val="70000"/>
                  </a:schemeClr>
                </a:solidFill>
                <a:effectLst>
                  <a:outerShdw blurRad="38100" dist="38100" dir="2700000" algn="tl">
                    <a:srgbClr val="000000">
                      <a:alpha val="43137"/>
                    </a:srgbClr>
                  </a:outerShdw>
                </a:effectLst>
              </a:rPr>
              <a:t>Patience is required in God’s children</a:t>
            </a:r>
          </a:p>
          <a:p>
            <a:pPr marL="342900" indent="-342900" algn="l">
              <a:buFont typeface="Arial" panose="020B0604020202020204" pitchFamily="34" charset="0"/>
              <a:buChar char="•"/>
            </a:pPr>
            <a:r>
              <a:rPr lang="en-US" sz="2400" dirty="0">
                <a:solidFill>
                  <a:schemeClr val="tx1">
                    <a:alpha val="70000"/>
                  </a:schemeClr>
                </a:solidFill>
                <a:effectLst>
                  <a:outerShdw blurRad="38100" dist="38100" dir="2700000" algn="tl">
                    <a:srgbClr val="000000">
                      <a:alpha val="43137"/>
                    </a:srgbClr>
                  </a:outerShdw>
                </a:effectLst>
              </a:rPr>
              <a:t>P</a:t>
            </a:r>
            <a:r>
              <a:rPr lang="en-US" sz="2400" dirty="0" smtClean="0">
                <a:solidFill>
                  <a:schemeClr val="tx1">
                    <a:alpha val="70000"/>
                  </a:schemeClr>
                </a:solidFill>
                <a:effectLst>
                  <a:outerShdw blurRad="38100" dist="38100" dir="2700000" algn="tl">
                    <a:srgbClr val="000000">
                      <a:alpha val="43137"/>
                    </a:srgbClr>
                  </a:outerShdw>
                </a:effectLst>
              </a:rPr>
              <a:t>reserves the unity of the church family—(Eph. 4:1-3)</a:t>
            </a:r>
          </a:p>
          <a:p>
            <a:pPr marL="342900" indent="-342900" algn="l">
              <a:buFont typeface="Arial" panose="020B0604020202020204" pitchFamily="34" charset="0"/>
              <a:buChar char="•"/>
            </a:pPr>
            <a:r>
              <a:rPr lang="en-US" sz="2400" dirty="0">
                <a:solidFill>
                  <a:schemeClr val="tx1">
                    <a:alpha val="70000"/>
                  </a:schemeClr>
                </a:solidFill>
                <a:effectLst>
                  <a:outerShdw blurRad="38100" dist="38100" dir="2700000" algn="tl">
                    <a:srgbClr val="000000">
                      <a:alpha val="43137"/>
                    </a:srgbClr>
                  </a:outerShdw>
                </a:effectLst>
              </a:rPr>
              <a:t>E</a:t>
            </a:r>
            <a:r>
              <a:rPr lang="en-US" sz="2400" dirty="0" smtClean="0">
                <a:solidFill>
                  <a:schemeClr val="tx1">
                    <a:alpha val="70000"/>
                  </a:schemeClr>
                </a:solidFill>
                <a:effectLst>
                  <a:outerShdw blurRad="38100" dist="38100" dir="2700000" algn="tl">
                    <a:srgbClr val="000000">
                      <a:alpha val="43137"/>
                    </a:srgbClr>
                  </a:outerShdw>
                </a:effectLst>
              </a:rPr>
              <a:t>ssential part of our spiritual wardrobe—(Col. 3:12-15)</a:t>
            </a:r>
          </a:p>
          <a:p>
            <a:pPr marL="342900" indent="-342900" algn="l">
              <a:buFont typeface="Arial" panose="020B0604020202020204" pitchFamily="34" charset="0"/>
              <a:buChar char="•"/>
            </a:pPr>
            <a:r>
              <a:rPr lang="en-US" sz="2400" dirty="0">
                <a:solidFill>
                  <a:schemeClr val="tx1">
                    <a:alpha val="70000"/>
                  </a:schemeClr>
                </a:solidFill>
                <a:effectLst>
                  <a:outerShdw blurRad="38100" dist="38100" dir="2700000" algn="tl">
                    <a:srgbClr val="000000">
                      <a:alpha val="43137"/>
                    </a:srgbClr>
                  </a:outerShdw>
                </a:effectLst>
              </a:rPr>
              <a:t>K</a:t>
            </a:r>
            <a:r>
              <a:rPr lang="en-US" sz="2400" dirty="0" smtClean="0">
                <a:solidFill>
                  <a:schemeClr val="tx1">
                    <a:alpha val="70000"/>
                  </a:schemeClr>
                </a:solidFill>
                <a:effectLst>
                  <a:outerShdw blurRad="38100" dist="38100" dir="2700000" algn="tl">
                    <a:srgbClr val="000000">
                      <a:alpha val="43137"/>
                    </a:srgbClr>
                  </a:outerShdw>
                </a:effectLst>
              </a:rPr>
              <a:t>ey to grace in our endurance of suffering—(1 Pet. 2:20)</a:t>
            </a:r>
          </a:p>
          <a:p>
            <a:pPr marL="342900" indent="-342900" algn="l">
              <a:buFont typeface="Arial" panose="020B0604020202020204" pitchFamily="34" charset="0"/>
              <a:buChar char="•"/>
            </a:pPr>
            <a:r>
              <a:rPr lang="en-US" sz="2400" dirty="0">
                <a:solidFill>
                  <a:schemeClr val="tx1">
                    <a:alpha val="70000"/>
                  </a:schemeClr>
                </a:solidFill>
                <a:effectLst>
                  <a:outerShdw blurRad="38100" dist="38100" dir="2700000" algn="tl">
                    <a:srgbClr val="000000">
                      <a:alpha val="43137"/>
                    </a:srgbClr>
                  </a:outerShdw>
                </a:effectLst>
              </a:rPr>
              <a:t>N</a:t>
            </a:r>
            <a:r>
              <a:rPr lang="en-US" sz="2400" dirty="0" smtClean="0">
                <a:solidFill>
                  <a:schemeClr val="tx1">
                    <a:alpha val="70000"/>
                  </a:schemeClr>
                </a:solidFill>
                <a:effectLst>
                  <a:outerShdw blurRad="38100" dist="38100" dir="2700000" algn="tl">
                    <a:srgbClr val="000000">
                      <a:alpha val="43137"/>
                    </a:srgbClr>
                  </a:outerShdw>
                </a:effectLst>
              </a:rPr>
              <a:t>ecessary condition of receiving promises—(Heb. 6:12)</a:t>
            </a:r>
          </a:p>
          <a:p>
            <a:pPr marL="342900" indent="-342900" algn="l">
              <a:buFont typeface="Arial" panose="020B0604020202020204" pitchFamily="34" charset="0"/>
              <a:buChar char="•"/>
            </a:pPr>
            <a:r>
              <a:rPr lang="en-US" sz="2400" dirty="0">
                <a:solidFill>
                  <a:schemeClr val="tx1">
                    <a:alpha val="70000"/>
                  </a:schemeClr>
                </a:solidFill>
                <a:effectLst>
                  <a:outerShdw blurRad="38100" dist="38100" dir="2700000" algn="tl">
                    <a:srgbClr val="000000">
                      <a:alpha val="43137"/>
                    </a:srgbClr>
                  </a:outerShdw>
                </a:effectLst>
              </a:rPr>
              <a:t>V</a:t>
            </a:r>
            <a:r>
              <a:rPr lang="en-US" sz="2400" dirty="0" smtClean="0">
                <a:solidFill>
                  <a:schemeClr val="tx1">
                    <a:alpha val="70000"/>
                  </a:schemeClr>
                </a:solidFill>
                <a:effectLst>
                  <a:outerShdw blurRad="38100" dist="38100" dir="2700000" algn="tl">
                    <a:srgbClr val="000000">
                      <a:alpha val="43137"/>
                    </a:srgbClr>
                  </a:outerShdw>
                </a:effectLst>
              </a:rPr>
              <a:t>ital tool for teaching others—(2 Tim. 2:24-25)</a:t>
            </a:r>
            <a:endParaRPr lang="en-US" sz="2400" dirty="0" smtClean="0">
              <a:solidFill>
                <a:schemeClr val="tx1">
                  <a:alpha val="70000"/>
                </a:schemeClr>
              </a:solidFill>
              <a:effectLst>
                <a:outerShdw blurRad="38100" dist="38100" dir="2700000" algn="tl">
                  <a:srgbClr val="000000">
                    <a:alpha val="43137"/>
                  </a:srgbClr>
                </a:outerShdw>
              </a:effectLst>
            </a:endParaRPr>
          </a:p>
        </p:txBody>
      </p:sp>
      <p:sp>
        <p:nvSpPr>
          <p:cNvPr id="4" name="Title 3"/>
          <p:cNvSpPr>
            <a:spLocks noGrp="1"/>
          </p:cNvSpPr>
          <p:nvPr>
            <p:ph type="title"/>
          </p:nvPr>
        </p:nvSpPr>
        <p:spPr/>
        <p:txBody>
          <a:bodyPr>
            <a:noAutofit/>
          </a:bodyPr>
          <a:lstStyle/>
          <a:p>
            <a:r>
              <a:rPr lang="en-US" sz="2800" dirty="0" smtClean="0">
                <a:solidFill>
                  <a:schemeClr val="tx1">
                    <a:alpha val="70000"/>
                  </a:schemeClr>
                </a:solidFill>
              </a:rPr>
              <a:t>PATIENCE</a:t>
            </a:r>
            <a:endParaRPr lang="en-US" sz="2800" dirty="0">
              <a:solidFill>
                <a:schemeClr val="tx1">
                  <a:alpha val="70000"/>
                </a:schemeClr>
              </a:solidFill>
            </a:endParaRPr>
          </a:p>
        </p:txBody>
      </p:sp>
    </p:spTree>
    <p:extLst>
      <p:ext uri="{BB962C8B-B14F-4D97-AF65-F5344CB8AC3E}">
        <p14:creationId xmlns:p14="http://schemas.microsoft.com/office/powerpoint/2010/main" val="14949685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animEffect transition="in" filter="fade">
                                      <p:cBhvr>
                                        <p:cTn id="7" dur="500"/>
                                        <p:tgtEl>
                                          <p:spTgt spid="5">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5" end="5"/>
                                            </p:txEl>
                                          </p:spTgt>
                                        </p:tgtEl>
                                        <p:attrNameLst>
                                          <p:attrName>style.visibility</p:attrName>
                                        </p:attrNameLst>
                                      </p:cBhvr>
                                      <p:to>
                                        <p:strVal val="visible"/>
                                      </p:to>
                                    </p:set>
                                    <p:animEffect transition="in" filter="fade">
                                      <p:cBhvr>
                                        <p:cTn id="12" dur="500"/>
                                        <p:tgtEl>
                                          <p:spTgt spid="5">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animEffect transition="in" filter="fade">
                                      <p:cBhvr>
                                        <p:cTn id="17" dur="500"/>
                                        <p:tgtEl>
                                          <p:spTgt spid="5">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7" end="7"/>
                                            </p:txEl>
                                          </p:spTgt>
                                        </p:tgtEl>
                                        <p:attrNameLst>
                                          <p:attrName>style.visibility</p:attrName>
                                        </p:attrNameLst>
                                      </p:cBhvr>
                                      <p:to>
                                        <p:strVal val="visible"/>
                                      </p:to>
                                    </p:set>
                                    <p:animEffect transition="in" filter="fade">
                                      <p:cBhvr>
                                        <p:cTn id="22"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19588" y="227104"/>
            <a:ext cx="8480597" cy="4752375"/>
          </a:xfrm>
        </p:spPr>
        <p:txBody>
          <a:bodyPr anchor="t">
            <a:normAutofit/>
          </a:bodyPr>
          <a:lstStyle/>
          <a:p>
            <a:pPr marL="514350" indent="-514350" algn="l">
              <a:buFont typeface="+mj-lt"/>
              <a:buAutoNum type="arabicPeriod"/>
            </a:pPr>
            <a:r>
              <a:rPr lang="en-US" dirty="0" smtClean="0">
                <a:solidFill>
                  <a:schemeClr val="tx1">
                    <a:alpha val="70000"/>
                  </a:schemeClr>
                </a:solidFill>
                <a:effectLst>
                  <a:outerShdw blurRad="38100" dist="38100" dir="2700000" algn="tl">
                    <a:srgbClr val="000000">
                      <a:alpha val="43137"/>
                    </a:srgbClr>
                  </a:outerShdw>
                </a:effectLst>
              </a:rPr>
              <a:t>Patience is revealed in God’s character</a:t>
            </a:r>
          </a:p>
          <a:p>
            <a:pPr marL="514350" indent="-514350" algn="l">
              <a:buFont typeface="+mj-lt"/>
              <a:buAutoNum type="arabicPeriod"/>
            </a:pPr>
            <a:r>
              <a:rPr lang="en-US" dirty="0" smtClean="0">
                <a:solidFill>
                  <a:schemeClr val="tx1">
                    <a:alpha val="70000"/>
                  </a:schemeClr>
                </a:solidFill>
                <a:effectLst>
                  <a:outerShdw blurRad="38100" dist="38100" dir="2700000" algn="tl">
                    <a:srgbClr val="000000">
                      <a:alpha val="43137"/>
                    </a:srgbClr>
                  </a:outerShdw>
                </a:effectLst>
              </a:rPr>
              <a:t>Patience is realized in God’s Son</a:t>
            </a:r>
          </a:p>
          <a:p>
            <a:pPr marL="514350" indent="-514350" algn="l">
              <a:buFont typeface="+mj-lt"/>
              <a:buAutoNum type="arabicPeriod"/>
            </a:pPr>
            <a:r>
              <a:rPr lang="en-US" dirty="0" smtClean="0">
                <a:solidFill>
                  <a:schemeClr val="tx1">
                    <a:alpha val="70000"/>
                  </a:schemeClr>
                </a:solidFill>
                <a:effectLst>
                  <a:outerShdw blurRad="38100" dist="38100" dir="2700000" algn="tl">
                    <a:srgbClr val="000000">
                      <a:alpha val="43137"/>
                    </a:srgbClr>
                  </a:outerShdw>
                </a:effectLst>
              </a:rPr>
              <a:t>Patience is required in God’s children</a:t>
            </a:r>
          </a:p>
          <a:p>
            <a:pPr marL="514350" indent="-514350" algn="l">
              <a:buFont typeface="+mj-lt"/>
              <a:buAutoNum type="arabicPeriod"/>
            </a:pPr>
            <a:r>
              <a:rPr lang="en-US" dirty="0" smtClean="0">
                <a:solidFill>
                  <a:schemeClr val="tx1">
                    <a:alpha val="70000"/>
                  </a:schemeClr>
                </a:solidFill>
                <a:effectLst>
                  <a:outerShdw blurRad="38100" dist="38100" dir="2700000" algn="tl">
                    <a:srgbClr val="000000">
                      <a:alpha val="43137"/>
                    </a:srgbClr>
                  </a:outerShdw>
                </a:effectLst>
              </a:rPr>
              <a:t>Patience is rewarded in God’s purpose</a:t>
            </a:r>
            <a:endParaRPr lang="en-US" dirty="0" smtClean="0">
              <a:solidFill>
                <a:schemeClr val="tx1">
                  <a:alpha val="70000"/>
                </a:schemeClr>
              </a:solidFill>
              <a:effectLst>
                <a:outerShdw blurRad="38100" dist="38100" dir="2700000" algn="tl">
                  <a:srgbClr val="000000">
                    <a:alpha val="43137"/>
                  </a:srgbClr>
                </a:outerShdw>
              </a:effectLst>
            </a:endParaRPr>
          </a:p>
        </p:txBody>
      </p:sp>
      <p:sp>
        <p:nvSpPr>
          <p:cNvPr id="4" name="Title 3"/>
          <p:cNvSpPr>
            <a:spLocks noGrp="1"/>
          </p:cNvSpPr>
          <p:nvPr>
            <p:ph type="title"/>
          </p:nvPr>
        </p:nvSpPr>
        <p:spPr/>
        <p:txBody>
          <a:bodyPr>
            <a:noAutofit/>
          </a:bodyPr>
          <a:lstStyle/>
          <a:p>
            <a:r>
              <a:rPr lang="en-US" sz="2800" dirty="0" smtClean="0">
                <a:solidFill>
                  <a:schemeClr val="tx1">
                    <a:alpha val="70000"/>
                  </a:schemeClr>
                </a:solidFill>
              </a:rPr>
              <a:t>PATIENCE</a:t>
            </a:r>
            <a:endParaRPr lang="en-US" sz="2800" dirty="0">
              <a:solidFill>
                <a:schemeClr val="tx1">
                  <a:alpha val="70000"/>
                </a:schemeClr>
              </a:solidFill>
            </a:endParaRPr>
          </a:p>
        </p:txBody>
      </p:sp>
    </p:spTree>
    <p:extLst>
      <p:ext uri="{BB962C8B-B14F-4D97-AF65-F5344CB8AC3E}">
        <p14:creationId xmlns:p14="http://schemas.microsoft.com/office/powerpoint/2010/main" val="7736715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normAutofit fontScale="70000" lnSpcReduction="20000"/>
          </a:bodyPr>
          <a:lstStyle/>
          <a:p>
            <a:pPr algn="l"/>
            <a:r>
              <a:rPr lang="en-US" dirty="0">
                <a:solidFill>
                  <a:schemeClr val="tx1">
                    <a:alpha val="80000"/>
                  </a:schemeClr>
                </a:solidFill>
              </a:rPr>
              <a:t>Therefore be patient, brethren, until the coming of the Lord. The farmer waits for the precious produce of the soil, being patient about it, until </a:t>
            </a:r>
            <a:r>
              <a:rPr lang="en-US" dirty="0" smtClean="0">
                <a:solidFill>
                  <a:schemeClr val="tx1">
                    <a:alpha val="80000"/>
                  </a:schemeClr>
                </a:solidFill>
              </a:rPr>
              <a:t>it </a:t>
            </a:r>
            <a:r>
              <a:rPr lang="en-US" dirty="0">
                <a:solidFill>
                  <a:schemeClr val="tx1">
                    <a:alpha val="80000"/>
                  </a:schemeClr>
                </a:solidFill>
              </a:rPr>
              <a:t>gets the early and late rains. </a:t>
            </a:r>
            <a:r>
              <a:rPr lang="en-US" dirty="0" smtClean="0">
                <a:solidFill>
                  <a:schemeClr val="tx1">
                    <a:alpha val="80000"/>
                  </a:schemeClr>
                </a:solidFill>
              </a:rPr>
              <a:t>You </a:t>
            </a:r>
            <a:r>
              <a:rPr lang="en-US" dirty="0">
                <a:solidFill>
                  <a:schemeClr val="tx1">
                    <a:alpha val="80000"/>
                  </a:schemeClr>
                </a:solidFill>
              </a:rPr>
              <a:t>too be patient; strengthen your hearts, for the coming of the Lord is </a:t>
            </a:r>
            <a:r>
              <a:rPr lang="en-US" dirty="0" smtClean="0">
                <a:solidFill>
                  <a:schemeClr val="tx1">
                    <a:alpha val="80000"/>
                  </a:schemeClr>
                </a:solidFill>
              </a:rPr>
              <a:t>near. Do </a:t>
            </a:r>
            <a:r>
              <a:rPr lang="en-US" dirty="0">
                <a:solidFill>
                  <a:schemeClr val="tx1">
                    <a:alpha val="80000"/>
                  </a:schemeClr>
                </a:solidFill>
              </a:rPr>
              <a:t>not </a:t>
            </a:r>
            <a:r>
              <a:rPr lang="en-US" dirty="0" smtClean="0">
                <a:solidFill>
                  <a:schemeClr val="tx1">
                    <a:alpha val="80000"/>
                  </a:schemeClr>
                </a:solidFill>
              </a:rPr>
              <a:t>complain</a:t>
            </a:r>
            <a:r>
              <a:rPr lang="en-US" dirty="0">
                <a:solidFill>
                  <a:schemeClr val="tx1">
                    <a:alpha val="80000"/>
                  </a:schemeClr>
                </a:solidFill>
              </a:rPr>
              <a:t>, brethren, against one another, so that you yourselves may not be judged; behold, the Judge is standing </a:t>
            </a:r>
            <a:r>
              <a:rPr lang="en-US" dirty="0" smtClean="0">
                <a:solidFill>
                  <a:schemeClr val="tx1">
                    <a:alpha val="80000"/>
                  </a:schemeClr>
                </a:solidFill>
              </a:rPr>
              <a:t>right </a:t>
            </a:r>
            <a:r>
              <a:rPr lang="en-US" dirty="0">
                <a:solidFill>
                  <a:schemeClr val="tx1">
                    <a:alpha val="80000"/>
                  </a:schemeClr>
                </a:solidFill>
              </a:rPr>
              <a:t>at the </a:t>
            </a:r>
            <a:r>
              <a:rPr lang="en-US" dirty="0" smtClean="0">
                <a:solidFill>
                  <a:schemeClr val="tx1">
                    <a:alpha val="80000"/>
                  </a:schemeClr>
                </a:solidFill>
              </a:rPr>
              <a:t>door</a:t>
            </a:r>
            <a:r>
              <a:rPr lang="en-US" dirty="0">
                <a:solidFill>
                  <a:schemeClr val="tx1">
                    <a:alpha val="80000"/>
                  </a:schemeClr>
                </a:solidFill>
              </a:rPr>
              <a:t>. </a:t>
            </a:r>
            <a:r>
              <a:rPr lang="en-US" dirty="0" smtClean="0">
                <a:solidFill>
                  <a:schemeClr val="tx1">
                    <a:alpha val="80000"/>
                  </a:schemeClr>
                </a:solidFill>
              </a:rPr>
              <a:t>As </a:t>
            </a:r>
            <a:r>
              <a:rPr lang="en-US" dirty="0">
                <a:solidFill>
                  <a:schemeClr val="tx1">
                    <a:alpha val="80000"/>
                  </a:schemeClr>
                </a:solidFill>
              </a:rPr>
              <a:t>an example, brethren, of suffering and patience, take the prophets who spoke in the name of the Lord. </a:t>
            </a:r>
            <a:r>
              <a:rPr lang="en-US" dirty="0" smtClean="0">
                <a:solidFill>
                  <a:schemeClr val="tx1">
                    <a:alpha val="80000"/>
                  </a:schemeClr>
                </a:solidFill>
              </a:rPr>
              <a:t>We </a:t>
            </a:r>
            <a:r>
              <a:rPr lang="en-US" dirty="0">
                <a:solidFill>
                  <a:schemeClr val="tx1">
                    <a:alpha val="80000"/>
                  </a:schemeClr>
                </a:solidFill>
              </a:rPr>
              <a:t>count those blessed who endured. You have heard of the </a:t>
            </a:r>
            <a:r>
              <a:rPr lang="en-US" dirty="0" smtClean="0">
                <a:solidFill>
                  <a:schemeClr val="tx1">
                    <a:alpha val="80000"/>
                  </a:schemeClr>
                </a:solidFill>
              </a:rPr>
              <a:t>endurance </a:t>
            </a:r>
            <a:r>
              <a:rPr lang="en-US" dirty="0">
                <a:solidFill>
                  <a:schemeClr val="tx1">
                    <a:alpha val="80000"/>
                  </a:schemeClr>
                </a:solidFill>
              </a:rPr>
              <a:t>of Job and have seen the </a:t>
            </a:r>
            <a:r>
              <a:rPr lang="en-US" dirty="0" smtClean="0">
                <a:solidFill>
                  <a:schemeClr val="tx1">
                    <a:alpha val="80000"/>
                  </a:schemeClr>
                </a:solidFill>
              </a:rPr>
              <a:t>outcome </a:t>
            </a:r>
            <a:r>
              <a:rPr lang="en-US" dirty="0">
                <a:solidFill>
                  <a:schemeClr val="tx1">
                    <a:alpha val="80000"/>
                  </a:schemeClr>
                </a:solidFill>
              </a:rPr>
              <a:t>of the Lord’s dealings, that the Lord is full of compassion and is merciful.</a:t>
            </a:r>
            <a:endParaRPr lang="en-US" dirty="0">
              <a:solidFill>
                <a:schemeClr val="tx1">
                  <a:alpha val="80000"/>
                </a:schemeClr>
              </a:solidFill>
            </a:endParaRPr>
          </a:p>
        </p:txBody>
      </p:sp>
      <p:sp>
        <p:nvSpPr>
          <p:cNvPr id="4" name="Text Placeholder 3"/>
          <p:cNvSpPr>
            <a:spLocks noGrp="1"/>
          </p:cNvSpPr>
          <p:nvPr>
            <p:ph type="body" sz="quarter" idx="14"/>
          </p:nvPr>
        </p:nvSpPr>
        <p:spPr/>
        <p:txBody>
          <a:bodyPr>
            <a:normAutofit/>
          </a:bodyPr>
          <a:lstStyle/>
          <a:p>
            <a:r>
              <a:rPr lang="en-US" sz="3200" dirty="0" smtClean="0"/>
              <a:t>James 5:7-11</a:t>
            </a:r>
            <a:endParaRPr lang="en-US" sz="3200" dirty="0"/>
          </a:p>
        </p:txBody>
      </p:sp>
    </p:spTree>
    <p:extLst>
      <p:ext uri="{BB962C8B-B14F-4D97-AF65-F5344CB8AC3E}">
        <p14:creationId xmlns:p14="http://schemas.microsoft.com/office/powerpoint/2010/main" val="15027588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19588" y="227104"/>
            <a:ext cx="8480597" cy="4752375"/>
          </a:xfrm>
        </p:spPr>
        <p:txBody>
          <a:bodyPr anchor="t">
            <a:normAutofit/>
          </a:bodyPr>
          <a:lstStyle/>
          <a:p>
            <a:pPr marL="514350" indent="-514350" algn="l">
              <a:buFont typeface="+mj-lt"/>
              <a:buAutoNum type="arabicPeriod"/>
            </a:pPr>
            <a:r>
              <a:rPr lang="en-US" dirty="0" smtClean="0">
                <a:solidFill>
                  <a:schemeClr val="tx1">
                    <a:alpha val="70000"/>
                  </a:schemeClr>
                </a:solidFill>
                <a:effectLst>
                  <a:outerShdw blurRad="38100" dist="38100" dir="2700000" algn="tl">
                    <a:srgbClr val="000000">
                      <a:alpha val="43137"/>
                    </a:srgbClr>
                  </a:outerShdw>
                </a:effectLst>
              </a:rPr>
              <a:t>Patience is revealed in God’s character</a:t>
            </a:r>
          </a:p>
          <a:p>
            <a:pPr marL="514350" indent="-514350" algn="l">
              <a:buFont typeface="+mj-lt"/>
              <a:buAutoNum type="arabicPeriod"/>
            </a:pPr>
            <a:r>
              <a:rPr lang="en-US" dirty="0" smtClean="0">
                <a:solidFill>
                  <a:schemeClr val="tx1">
                    <a:alpha val="70000"/>
                  </a:schemeClr>
                </a:solidFill>
                <a:effectLst>
                  <a:outerShdw blurRad="38100" dist="38100" dir="2700000" algn="tl">
                    <a:srgbClr val="000000">
                      <a:alpha val="43137"/>
                    </a:srgbClr>
                  </a:outerShdw>
                </a:effectLst>
              </a:rPr>
              <a:t>Patience is realized in God’s Son</a:t>
            </a:r>
          </a:p>
          <a:p>
            <a:pPr marL="514350" indent="-514350" algn="l">
              <a:buFont typeface="+mj-lt"/>
              <a:buAutoNum type="arabicPeriod"/>
            </a:pPr>
            <a:r>
              <a:rPr lang="en-US" dirty="0" smtClean="0">
                <a:solidFill>
                  <a:schemeClr val="tx1">
                    <a:alpha val="70000"/>
                  </a:schemeClr>
                </a:solidFill>
                <a:effectLst>
                  <a:outerShdw blurRad="38100" dist="38100" dir="2700000" algn="tl">
                    <a:srgbClr val="000000">
                      <a:alpha val="43137"/>
                    </a:srgbClr>
                  </a:outerShdw>
                </a:effectLst>
              </a:rPr>
              <a:t>Patience is required in God’s children</a:t>
            </a:r>
          </a:p>
          <a:p>
            <a:pPr marL="514350" indent="-514350" algn="l">
              <a:buFont typeface="+mj-lt"/>
              <a:buAutoNum type="arabicPeriod"/>
            </a:pPr>
            <a:r>
              <a:rPr lang="en-US" dirty="0" smtClean="0">
                <a:solidFill>
                  <a:schemeClr val="tx1">
                    <a:alpha val="70000"/>
                  </a:schemeClr>
                </a:solidFill>
                <a:effectLst>
                  <a:outerShdw blurRad="38100" dist="38100" dir="2700000" algn="tl">
                    <a:srgbClr val="000000">
                      <a:alpha val="43137"/>
                    </a:srgbClr>
                  </a:outerShdw>
                </a:effectLst>
              </a:rPr>
              <a:t>Patience is rewarded in God’s purpose</a:t>
            </a:r>
            <a:endParaRPr lang="en-US" dirty="0" smtClean="0">
              <a:solidFill>
                <a:schemeClr val="tx1">
                  <a:alpha val="70000"/>
                </a:schemeClr>
              </a:solidFill>
              <a:effectLst>
                <a:outerShdw blurRad="38100" dist="38100" dir="2700000" algn="tl">
                  <a:srgbClr val="000000">
                    <a:alpha val="43137"/>
                  </a:srgbClr>
                </a:outerShdw>
              </a:effectLst>
            </a:endParaRPr>
          </a:p>
          <a:p>
            <a:pPr marL="1257300" lvl="1" indent="-342900">
              <a:buFont typeface="Arial" panose="020B0604020202020204" pitchFamily="34" charset="0"/>
              <a:buChar char="•"/>
            </a:pPr>
            <a:r>
              <a:rPr lang="en-US" sz="2400" dirty="0" smtClean="0">
                <a:solidFill>
                  <a:schemeClr val="tx1">
                    <a:alpha val="70000"/>
                  </a:schemeClr>
                </a:solidFill>
                <a:effectLst>
                  <a:outerShdw blurRad="38100" dist="38100" dir="2700000" algn="tl">
                    <a:srgbClr val="000000">
                      <a:alpha val="43137"/>
                    </a:srgbClr>
                  </a:outerShdw>
                </a:effectLst>
              </a:rPr>
              <a:t>Fix your eyes on Jesus—(Heb. 12:2-3)</a:t>
            </a:r>
          </a:p>
          <a:p>
            <a:pPr marL="1257300" lvl="1" indent="-342900">
              <a:buFont typeface="Arial" panose="020B0604020202020204" pitchFamily="34" charset="0"/>
              <a:buChar char="•"/>
            </a:pPr>
            <a:r>
              <a:rPr lang="en-US" sz="2400" dirty="0" smtClean="0">
                <a:solidFill>
                  <a:schemeClr val="tx1">
                    <a:alpha val="70000"/>
                  </a:schemeClr>
                </a:solidFill>
                <a:effectLst>
                  <a:outerShdw blurRad="38100" dist="38100" dir="2700000" algn="tl">
                    <a:srgbClr val="000000">
                      <a:alpha val="43137"/>
                    </a:srgbClr>
                  </a:outerShdw>
                </a:effectLst>
              </a:rPr>
              <a:t>Fix your heart on prayer—(Col. 1:9-11)</a:t>
            </a:r>
            <a:endParaRPr lang="en-US" sz="2400" dirty="0" smtClean="0">
              <a:solidFill>
                <a:schemeClr val="tx1">
                  <a:alpha val="70000"/>
                </a:schemeClr>
              </a:solidFill>
              <a:effectLst>
                <a:outerShdw blurRad="38100" dist="38100" dir="2700000" algn="tl">
                  <a:srgbClr val="000000">
                    <a:alpha val="43137"/>
                  </a:srgbClr>
                </a:outerShdw>
              </a:effectLst>
            </a:endParaRPr>
          </a:p>
          <a:p>
            <a:pPr marL="1257300" lvl="1" indent="-342900">
              <a:buFont typeface="Arial" panose="020B0604020202020204" pitchFamily="34" charset="0"/>
              <a:buChar char="•"/>
            </a:pPr>
            <a:r>
              <a:rPr lang="en-US" sz="2400" dirty="0" smtClean="0">
                <a:solidFill>
                  <a:schemeClr val="tx1">
                    <a:alpha val="70000"/>
                  </a:schemeClr>
                </a:solidFill>
                <a:effectLst>
                  <a:outerShdw blurRad="38100" dist="38100" dir="2700000" algn="tl">
                    <a:srgbClr val="000000">
                      <a:alpha val="43137"/>
                    </a:srgbClr>
                  </a:outerShdw>
                </a:effectLst>
              </a:rPr>
              <a:t>Fix your hands on action—(Col. 3:12)</a:t>
            </a:r>
          </a:p>
        </p:txBody>
      </p:sp>
      <p:sp>
        <p:nvSpPr>
          <p:cNvPr id="4" name="Title 3"/>
          <p:cNvSpPr>
            <a:spLocks noGrp="1"/>
          </p:cNvSpPr>
          <p:nvPr>
            <p:ph type="title"/>
          </p:nvPr>
        </p:nvSpPr>
        <p:spPr/>
        <p:txBody>
          <a:bodyPr>
            <a:noAutofit/>
          </a:bodyPr>
          <a:lstStyle/>
          <a:p>
            <a:r>
              <a:rPr lang="en-US" sz="2800" dirty="0" smtClean="0">
                <a:solidFill>
                  <a:schemeClr val="tx1">
                    <a:alpha val="70000"/>
                  </a:schemeClr>
                </a:solidFill>
              </a:rPr>
              <a:t>PATIENCE</a:t>
            </a:r>
            <a:endParaRPr lang="en-US" sz="2800" dirty="0">
              <a:solidFill>
                <a:schemeClr val="tx1">
                  <a:alpha val="70000"/>
                </a:schemeClr>
              </a:solidFill>
            </a:endParaRPr>
          </a:p>
        </p:txBody>
      </p:sp>
    </p:spTree>
    <p:extLst>
      <p:ext uri="{BB962C8B-B14F-4D97-AF65-F5344CB8AC3E}">
        <p14:creationId xmlns:p14="http://schemas.microsoft.com/office/powerpoint/2010/main" val="11325533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5" end="5"/>
                                            </p:txEl>
                                          </p:spTgt>
                                        </p:tgtEl>
                                        <p:attrNameLst>
                                          <p:attrName>style.visibility</p:attrName>
                                        </p:attrNameLst>
                                      </p:cBhvr>
                                      <p:to>
                                        <p:strVal val="visible"/>
                                      </p:to>
                                    </p:set>
                                    <p:animEffect transition="in" filter="fade">
                                      <p:cBhvr>
                                        <p:cTn id="7" dur="500"/>
                                        <p:tgtEl>
                                          <p:spTgt spid="5">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6" end="6"/>
                                            </p:txEl>
                                          </p:spTgt>
                                        </p:tgtEl>
                                        <p:attrNameLst>
                                          <p:attrName>style.visibility</p:attrName>
                                        </p:attrNameLst>
                                      </p:cBhvr>
                                      <p:to>
                                        <p:strVal val="visible"/>
                                      </p:to>
                                    </p:set>
                                    <p:animEffect transition="in" filter="fade">
                                      <p:cBhvr>
                                        <p:cTn id="12"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47263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45547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45242" y="2146841"/>
            <a:ext cx="4651129" cy="2142769"/>
          </a:xfrm>
        </p:spPr>
        <p:txBody>
          <a:bodyPr>
            <a:normAutofit/>
          </a:bodyPr>
          <a:lstStyle/>
          <a:p>
            <a:r>
              <a:rPr lang="en-US" sz="8000" dirty="0" smtClean="0">
                <a:solidFill>
                  <a:schemeClr val="tx1">
                    <a:alpha val="70000"/>
                  </a:schemeClr>
                </a:solidFill>
              </a:rPr>
              <a:t>PATIENCE</a:t>
            </a:r>
            <a:endParaRPr lang="en-US" sz="8000" dirty="0">
              <a:solidFill>
                <a:schemeClr val="tx1">
                  <a:alpha val="70000"/>
                </a:schemeClr>
              </a:solidFill>
            </a:endParaRPr>
          </a:p>
        </p:txBody>
      </p:sp>
      <p:sp>
        <p:nvSpPr>
          <p:cNvPr id="5" name="Text Placeholder 4"/>
          <p:cNvSpPr>
            <a:spLocks noGrp="1"/>
          </p:cNvSpPr>
          <p:nvPr>
            <p:ph type="body" sz="quarter" idx="11"/>
          </p:nvPr>
        </p:nvSpPr>
        <p:spPr>
          <a:xfrm>
            <a:off x="2941092" y="4407404"/>
            <a:ext cx="3268637" cy="302915"/>
          </a:xfrm>
        </p:spPr>
        <p:txBody>
          <a:bodyPr>
            <a:noAutofit/>
          </a:bodyPr>
          <a:lstStyle/>
          <a:p>
            <a:r>
              <a:rPr lang="en-US" sz="2000" dirty="0" smtClean="0">
                <a:solidFill>
                  <a:schemeClr val="tx1">
                    <a:alpha val="70000"/>
                  </a:schemeClr>
                </a:solidFill>
              </a:rPr>
              <a:t>THE FRUIT OF THE SPIRIT</a:t>
            </a:r>
            <a:endParaRPr lang="en-US" sz="2000" dirty="0">
              <a:solidFill>
                <a:schemeClr val="tx1">
                  <a:alpha val="70000"/>
                </a:schemeClr>
              </a:solidFill>
            </a:endParaRPr>
          </a:p>
        </p:txBody>
      </p:sp>
      <p:sp>
        <p:nvSpPr>
          <p:cNvPr id="2" name="Isosceles Triangle 1"/>
          <p:cNvSpPr/>
          <p:nvPr/>
        </p:nvSpPr>
        <p:spPr>
          <a:xfrm>
            <a:off x="2783970" y="4407402"/>
            <a:ext cx="314244" cy="252483"/>
          </a:xfrm>
          <a:prstGeom prst="triangle">
            <a:avLst/>
          </a:prstGeom>
          <a:solidFill>
            <a:srgbClr val="FFFFCC">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Isosceles Triangle 5"/>
          <p:cNvSpPr/>
          <p:nvPr/>
        </p:nvSpPr>
        <p:spPr>
          <a:xfrm>
            <a:off x="6052607" y="4407403"/>
            <a:ext cx="314244" cy="252483"/>
          </a:xfrm>
          <a:prstGeom prst="triangle">
            <a:avLst/>
          </a:prstGeom>
          <a:solidFill>
            <a:srgbClr val="FFFFCC">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38567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19588" y="227104"/>
            <a:ext cx="8480597" cy="4752375"/>
          </a:xfrm>
        </p:spPr>
        <p:txBody>
          <a:bodyPr anchor="t"/>
          <a:lstStyle/>
          <a:p>
            <a:pPr marL="514350" indent="-514350" algn="l">
              <a:buFont typeface="+mj-lt"/>
              <a:buAutoNum type="arabicPeriod"/>
            </a:pPr>
            <a:r>
              <a:rPr lang="en-US" dirty="0" smtClean="0">
                <a:solidFill>
                  <a:schemeClr val="tx1">
                    <a:alpha val="70000"/>
                  </a:schemeClr>
                </a:solidFill>
                <a:effectLst>
                  <a:outerShdw blurRad="38100" dist="38100" dir="2700000" algn="tl">
                    <a:srgbClr val="000000">
                      <a:alpha val="43137"/>
                    </a:srgbClr>
                  </a:outerShdw>
                </a:effectLst>
              </a:rPr>
              <a:t>Patience is revealed in God’s character</a:t>
            </a:r>
            <a:endParaRPr lang="en-US" dirty="0">
              <a:solidFill>
                <a:schemeClr val="tx1">
                  <a:alpha val="70000"/>
                </a:schemeClr>
              </a:solidFill>
              <a:effectLst>
                <a:outerShdw blurRad="38100" dist="38100" dir="2700000" algn="tl">
                  <a:srgbClr val="000000">
                    <a:alpha val="43137"/>
                  </a:srgbClr>
                </a:outerShdw>
              </a:effectLst>
            </a:endParaRPr>
          </a:p>
        </p:txBody>
      </p:sp>
      <p:sp>
        <p:nvSpPr>
          <p:cNvPr id="4" name="Title 3"/>
          <p:cNvSpPr>
            <a:spLocks noGrp="1"/>
          </p:cNvSpPr>
          <p:nvPr>
            <p:ph type="title"/>
          </p:nvPr>
        </p:nvSpPr>
        <p:spPr/>
        <p:txBody>
          <a:bodyPr>
            <a:noAutofit/>
          </a:bodyPr>
          <a:lstStyle/>
          <a:p>
            <a:r>
              <a:rPr lang="en-US" sz="2800" dirty="0" smtClean="0">
                <a:solidFill>
                  <a:schemeClr val="tx1">
                    <a:alpha val="70000"/>
                  </a:schemeClr>
                </a:solidFill>
              </a:rPr>
              <a:t>PATIENCE</a:t>
            </a:r>
            <a:endParaRPr lang="en-US" sz="2800" dirty="0">
              <a:solidFill>
                <a:schemeClr val="tx1">
                  <a:alpha val="70000"/>
                </a:schemeClr>
              </a:solidFill>
            </a:endParaRPr>
          </a:p>
        </p:txBody>
      </p:sp>
    </p:spTree>
    <p:extLst>
      <p:ext uri="{BB962C8B-B14F-4D97-AF65-F5344CB8AC3E}">
        <p14:creationId xmlns:p14="http://schemas.microsoft.com/office/powerpoint/2010/main" val="14054839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normAutofit/>
          </a:bodyPr>
          <a:lstStyle/>
          <a:p>
            <a:pPr algn="l"/>
            <a:r>
              <a:rPr lang="en-US" dirty="0" smtClean="0">
                <a:solidFill>
                  <a:schemeClr val="tx1">
                    <a:alpha val="80000"/>
                  </a:schemeClr>
                </a:solidFill>
              </a:rPr>
              <a:t>He </a:t>
            </a:r>
            <a:r>
              <a:rPr lang="en-US" dirty="0">
                <a:solidFill>
                  <a:schemeClr val="tx1">
                    <a:alpha val="80000"/>
                  </a:schemeClr>
                </a:solidFill>
              </a:rPr>
              <a:t>prayed to the Lord and said, “Please Lord, was not this </a:t>
            </a:r>
            <a:r>
              <a:rPr lang="en-US" dirty="0" smtClean="0">
                <a:solidFill>
                  <a:schemeClr val="tx1">
                    <a:alpha val="80000"/>
                  </a:schemeClr>
                </a:solidFill>
              </a:rPr>
              <a:t>what </a:t>
            </a:r>
            <a:r>
              <a:rPr lang="en-US" dirty="0">
                <a:solidFill>
                  <a:schemeClr val="tx1">
                    <a:alpha val="80000"/>
                  </a:schemeClr>
                </a:solidFill>
              </a:rPr>
              <a:t>I said while I was still in my own country? Therefore </a:t>
            </a:r>
            <a:r>
              <a:rPr lang="en-US" dirty="0" smtClean="0">
                <a:solidFill>
                  <a:schemeClr val="tx1">
                    <a:alpha val="80000"/>
                  </a:schemeClr>
                </a:solidFill>
              </a:rPr>
              <a:t>in </a:t>
            </a:r>
            <a:r>
              <a:rPr lang="en-US" dirty="0">
                <a:solidFill>
                  <a:schemeClr val="tx1">
                    <a:alpha val="80000"/>
                  </a:schemeClr>
                </a:solidFill>
              </a:rPr>
              <a:t>order to forestall this I fled to Tarshish, for I knew that You are a gracious and compassionate God, slow to anger and abundant in lovingkindness, and one who relents concerning calamity. </a:t>
            </a:r>
            <a:endParaRPr lang="en-US" dirty="0">
              <a:solidFill>
                <a:schemeClr val="tx1">
                  <a:alpha val="80000"/>
                </a:schemeClr>
              </a:solidFill>
            </a:endParaRPr>
          </a:p>
        </p:txBody>
      </p:sp>
      <p:sp>
        <p:nvSpPr>
          <p:cNvPr id="4" name="Text Placeholder 3"/>
          <p:cNvSpPr>
            <a:spLocks noGrp="1"/>
          </p:cNvSpPr>
          <p:nvPr>
            <p:ph type="body" sz="quarter" idx="14"/>
          </p:nvPr>
        </p:nvSpPr>
        <p:spPr/>
        <p:txBody>
          <a:bodyPr>
            <a:normAutofit/>
          </a:bodyPr>
          <a:lstStyle/>
          <a:p>
            <a:r>
              <a:rPr lang="en-US" sz="3200" dirty="0" smtClean="0"/>
              <a:t>Jonah 4:2</a:t>
            </a:r>
            <a:endParaRPr lang="en-US" sz="3200" dirty="0"/>
          </a:p>
        </p:txBody>
      </p:sp>
    </p:spTree>
    <p:extLst>
      <p:ext uri="{BB962C8B-B14F-4D97-AF65-F5344CB8AC3E}">
        <p14:creationId xmlns:p14="http://schemas.microsoft.com/office/powerpoint/2010/main" val="38772539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normAutofit/>
          </a:bodyPr>
          <a:lstStyle/>
          <a:p>
            <a:pPr algn="l"/>
            <a:r>
              <a:rPr lang="en-US" dirty="0" smtClean="0">
                <a:solidFill>
                  <a:schemeClr val="tx1">
                    <a:alpha val="80000"/>
                  </a:schemeClr>
                </a:solidFill>
              </a:rPr>
              <a:t>…“</a:t>
            </a:r>
            <a:r>
              <a:rPr lang="en-US" dirty="0">
                <a:solidFill>
                  <a:schemeClr val="tx1">
                    <a:alpha val="80000"/>
                  </a:schemeClr>
                </a:solidFill>
              </a:rPr>
              <a:t>The Lord, the Lord God, compassionate and gracious, slow to anger, and abounding in lovingkindness and </a:t>
            </a:r>
            <a:r>
              <a:rPr lang="en-US" dirty="0" smtClean="0">
                <a:solidFill>
                  <a:schemeClr val="tx1">
                    <a:alpha val="80000"/>
                  </a:schemeClr>
                </a:solidFill>
              </a:rPr>
              <a:t>truth</a:t>
            </a:r>
            <a:r>
              <a:rPr lang="en-US" dirty="0">
                <a:solidFill>
                  <a:schemeClr val="tx1">
                    <a:alpha val="80000"/>
                  </a:schemeClr>
                </a:solidFill>
              </a:rPr>
              <a:t>; </a:t>
            </a:r>
            <a:r>
              <a:rPr lang="en-US" dirty="0" smtClean="0">
                <a:solidFill>
                  <a:schemeClr val="tx1">
                    <a:alpha val="80000"/>
                  </a:schemeClr>
                </a:solidFill>
              </a:rPr>
              <a:t>who </a:t>
            </a:r>
            <a:r>
              <a:rPr lang="en-US" dirty="0">
                <a:solidFill>
                  <a:schemeClr val="tx1">
                    <a:alpha val="80000"/>
                  </a:schemeClr>
                </a:solidFill>
              </a:rPr>
              <a:t>keeps lovingkindness for thousands, who forgives iniquity, transgression and </a:t>
            </a:r>
            <a:r>
              <a:rPr lang="en-US" dirty="0" smtClean="0">
                <a:solidFill>
                  <a:schemeClr val="tx1">
                    <a:alpha val="80000"/>
                  </a:schemeClr>
                </a:solidFill>
              </a:rPr>
              <a:t>sin…</a:t>
            </a:r>
            <a:endParaRPr lang="en-US" dirty="0">
              <a:solidFill>
                <a:schemeClr val="tx1">
                  <a:alpha val="80000"/>
                </a:schemeClr>
              </a:solidFill>
            </a:endParaRPr>
          </a:p>
        </p:txBody>
      </p:sp>
      <p:sp>
        <p:nvSpPr>
          <p:cNvPr id="4" name="Text Placeholder 3"/>
          <p:cNvSpPr>
            <a:spLocks noGrp="1"/>
          </p:cNvSpPr>
          <p:nvPr>
            <p:ph type="body" sz="quarter" idx="14"/>
          </p:nvPr>
        </p:nvSpPr>
        <p:spPr/>
        <p:txBody>
          <a:bodyPr>
            <a:normAutofit/>
          </a:bodyPr>
          <a:lstStyle/>
          <a:p>
            <a:r>
              <a:rPr lang="en-US" sz="3200" dirty="0" smtClean="0"/>
              <a:t>Exodus 34:6-7</a:t>
            </a:r>
            <a:endParaRPr lang="en-US" sz="3200" dirty="0"/>
          </a:p>
        </p:txBody>
      </p:sp>
    </p:spTree>
    <p:extLst>
      <p:ext uri="{BB962C8B-B14F-4D97-AF65-F5344CB8AC3E}">
        <p14:creationId xmlns:p14="http://schemas.microsoft.com/office/powerpoint/2010/main" val="8413470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normAutofit/>
          </a:bodyPr>
          <a:lstStyle/>
          <a:p>
            <a:pPr algn="l"/>
            <a:r>
              <a:rPr lang="en-US" dirty="0">
                <a:solidFill>
                  <a:schemeClr val="tx1">
                    <a:alpha val="80000"/>
                  </a:schemeClr>
                </a:solidFill>
              </a:rPr>
              <a:t>Therefore the Lord </a:t>
            </a:r>
            <a:r>
              <a:rPr lang="en-US" dirty="0" smtClean="0">
                <a:solidFill>
                  <a:schemeClr val="tx1">
                    <a:alpha val="80000"/>
                  </a:schemeClr>
                </a:solidFill>
              </a:rPr>
              <a:t>longs </a:t>
            </a:r>
            <a:r>
              <a:rPr lang="en-US" dirty="0">
                <a:solidFill>
                  <a:schemeClr val="tx1">
                    <a:alpha val="80000"/>
                  </a:schemeClr>
                </a:solidFill>
              </a:rPr>
              <a:t>to be gracious to you,</a:t>
            </a:r>
          </a:p>
          <a:p>
            <a:pPr algn="l"/>
            <a:r>
              <a:rPr lang="en-US" dirty="0">
                <a:solidFill>
                  <a:schemeClr val="tx1">
                    <a:alpha val="80000"/>
                  </a:schemeClr>
                </a:solidFill>
              </a:rPr>
              <a:t>And therefore He </a:t>
            </a:r>
            <a:r>
              <a:rPr lang="en-US" dirty="0" smtClean="0">
                <a:solidFill>
                  <a:schemeClr val="tx1">
                    <a:alpha val="80000"/>
                  </a:schemeClr>
                </a:solidFill>
              </a:rPr>
              <a:t>waits </a:t>
            </a:r>
            <a:r>
              <a:rPr lang="en-US" dirty="0">
                <a:solidFill>
                  <a:schemeClr val="tx1">
                    <a:alpha val="80000"/>
                  </a:schemeClr>
                </a:solidFill>
              </a:rPr>
              <a:t>on high to have compassion on you.</a:t>
            </a:r>
          </a:p>
          <a:p>
            <a:pPr algn="l"/>
            <a:r>
              <a:rPr lang="en-US" dirty="0">
                <a:solidFill>
                  <a:schemeClr val="tx1">
                    <a:alpha val="80000"/>
                  </a:schemeClr>
                </a:solidFill>
              </a:rPr>
              <a:t>For the Lord is a God of justice;</a:t>
            </a:r>
          </a:p>
          <a:p>
            <a:pPr algn="l"/>
            <a:r>
              <a:rPr lang="en-US" dirty="0">
                <a:solidFill>
                  <a:schemeClr val="tx1">
                    <a:alpha val="80000"/>
                  </a:schemeClr>
                </a:solidFill>
              </a:rPr>
              <a:t>How blessed are all those who </a:t>
            </a:r>
            <a:r>
              <a:rPr lang="en-US" dirty="0" smtClean="0">
                <a:solidFill>
                  <a:schemeClr val="tx1">
                    <a:alpha val="80000"/>
                  </a:schemeClr>
                </a:solidFill>
              </a:rPr>
              <a:t>long </a:t>
            </a:r>
            <a:r>
              <a:rPr lang="en-US" dirty="0">
                <a:solidFill>
                  <a:schemeClr val="tx1">
                    <a:alpha val="80000"/>
                  </a:schemeClr>
                </a:solidFill>
              </a:rPr>
              <a:t>for Him.</a:t>
            </a:r>
            <a:endParaRPr lang="en-US" dirty="0">
              <a:solidFill>
                <a:schemeClr val="tx1">
                  <a:alpha val="80000"/>
                </a:schemeClr>
              </a:solidFill>
            </a:endParaRPr>
          </a:p>
        </p:txBody>
      </p:sp>
      <p:sp>
        <p:nvSpPr>
          <p:cNvPr id="4" name="Text Placeholder 3"/>
          <p:cNvSpPr>
            <a:spLocks noGrp="1"/>
          </p:cNvSpPr>
          <p:nvPr>
            <p:ph type="body" sz="quarter" idx="14"/>
          </p:nvPr>
        </p:nvSpPr>
        <p:spPr/>
        <p:txBody>
          <a:bodyPr>
            <a:normAutofit/>
          </a:bodyPr>
          <a:lstStyle/>
          <a:p>
            <a:r>
              <a:rPr lang="en-US" sz="3200" dirty="0" smtClean="0"/>
              <a:t>Isaiah 30:18</a:t>
            </a:r>
            <a:endParaRPr lang="en-US" sz="3200" dirty="0"/>
          </a:p>
        </p:txBody>
      </p:sp>
    </p:spTree>
    <p:extLst>
      <p:ext uri="{BB962C8B-B14F-4D97-AF65-F5344CB8AC3E}">
        <p14:creationId xmlns:p14="http://schemas.microsoft.com/office/powerpoint/2010/main" val="12536411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normAutofit/>
          </a:bodyPr>
          <a:lstStyle/>
          <a:p>
            <a:pPr algn="l"/>
            <a:r>
              <a:rPr lang="en-US" dirty="0">
                <a:solidFill>
                  <a:schemeClr val="tx1">
                    <a:alpha val="80000"/>
                  </a:schemeClr>
                </a:solidFill>
              </a:rPr>
              <a:t>The Lord is not slow about His promise, as some count slowness, but is patient toward you, not wishing for any to perish but for all to come to </a:t>
            </a:r>
            <a:r>
              <a:rPr lang="en-US" dirty="0" smtClean="0">
                <a:solidFill>
                  <a:schemeClr val="tx1">
                    <a:alpha val="80000"/>
                  </a:schemeClr>
                </a:solidFill>
              </a:rPr>
              <a:t>repentance…</a:t>
            </a:r>
          </a:p>
          <a:p>
            <a:pPr algn="l"/>
            <a:endParaRPr lang="en-US" dirty="0">
              <a:solidFill>
                <a:schemeClr val="tx1">
                  <a:alpha val="80000"/>
                </a:schemeClr>
              </a:solidFill>
            </a:endParaRPr>
          </a:p>
          <a:p>
            <a:pPr algn="l"/>
            <a:r>
              <a:rPr lang="en-US" dirty="0" smtClean="0">
                <a:solidFill>
                  <a:schemeClr val="tx1">
                    <a:alpha val="80000"/>
                  </a:schemeClr>
                </a:solidFill>
              </a:rPr>
              <a:t>regard </a:t>
            </a:r>
            <a:r>
              <a:rPr lang="en-US" dirty="0">
                <a:solidFill>
                  <a:schemeClr val="tx1">
                    <a:alpha val="80000"/>
                  </a:schemeClr>
                </a:solidFill>
              </a:rPr>
              <a:t>the patience of our Lord as </a:t>
            </a:r>
            <a:r>
              <a:rPr lang="en-US" dirty="0" smtClean="0">
                <a:solidFill>
                  <a:schemeClr val="tx1">
                    <a:alpha val="80000"/>
                  </a:schemeClr>
                </a:solidFill>
              </a:rPr>
              <a:t>salvation…</a:t>
            </a:r>
            <a:endParaRPr lang="en-US" dirty="0">
              <a:solidFill>
                <a:schemeClr val="tx1">
                  <a:alpha val="80000"/>
                </a:schemeClr>
              </a:solidFill>
            </a:endParaRPr>
          </a:p>
        </p:txBody>
      </p:sp>
      <p:sp>
        <p:nvSpPr>
          <p:cNvPr id="4" name="Text Placeholder 3"/>
          <p:cNvSpPr>
            <a:spLocks noGrp="1"/>
          </p:cNvSpPr>
          <p:nvPr>
            <p:ph type="body" sz="quarter" idx="14"/>
          </p:nvPr>
        </p:nvSpPr>
        <p:spPr/>
        <p:txBody>
          <a:bodyPr>
            <a:normAutofit/>
          </a:bodyPr>
          <a:lstStyle/>
          <a:p>
            <a:r>
              <a:rPr lang="en-US" sz="3200" dirty="0" smtClean="0"/>
              <a:t>2 Peter 3:9, 15</a:t>
            </a:r>
            <a:endParaRPr lang="en-US" sz="3200" dirty="0"/>
          </a:p>
        </p:txBody>
      </p:sp>
    </p:spTree>
    <p:extLst>
      <p:ext uri="{BB962C8B-B14F-4D97-AF65-F5344CB8AC3E}">
        <p14:creationId xmlns:p14="http://schemas.microsoft.com/office/powerpoint/2010/main" val="27698842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Defaul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126</TotalTime>
  <Words>1189</Words>
  <Application>Microsoft Office PowerPoint</Application>
  <PresentationFormat>On-screen Show (16:9)</PresentationFormat>
  <Paragraphs>79</Paragraphs>
  <Slides>24</Slides>
  <Notes>1</Notes>
  <HiddenSlides>0</HiddenSlides>
  <MMClips>0</MMClips>
  <ScaleCrop>false</ScaleCrop>
  <HeadingPairs>
    <vt:vector size="4" baseType="variant">
      <vt:variant>
        <vt:lpstr>Theme</vt:lpstr>
      </vt:variant>
      <vt:variant>
        <vt:i4>3</vt:i4>
      </vt:variant>
      <vt:variant>
        <vt:lpstr>Slide Titles</vt:lpstr>
      </vt:variant>
      <vt:variant>
        <vt:i4>24</vt:i4>
      </vt:variant>
    </vt:vector>
  </HeadingPairs>
  <TitlesOfParts>
    <vt:vector size="27" baseType="lpstr">
      <vt:lpstr>Default</vt:lpstr>
      <vt:lpstr>1_Default</vt:lpstr>
      <vt:lpstr>Office Theme</vt:lpstr>
      <vt:lpstr>PowerPoint Presentation</vt:lpstr>
      <vt:lpstr>PowerPoint Presentation</vt:lpstr>
      <vt:lpstr>PowerPoint Presentation</vt:lpstr>
      <vt:lpstr>PATIENCE</vt:lpstr>
      <vt:lpstr>PATIENCE</vt:lpstr>
      <vt:lpstr>PowerPoint Presentation</vt:lpstr>
      <vt:lpstr>PowerPoint Presentation</vt:lpstr>
      <vt:lpstr>PowerPoint Presentation</vt:lpstr>
      <vt:lpstr>PowerPoint Presentation</vt:lpstr>
      <vt:lpstr>PowerPoint Presentation</vt:lpstr>
      <vt:lpstr>PowerPoint Presentation</vt:lpstr>
      <vt:lpstr>PATIENCE</vt:lpstr>
      <vt:lpstr>PATIENCE</vt:lpstr>
      <vt:lpstr>PowerPoint Presentation</vt:lpstr>
      <vt:lpstr>PowerPoint Presentation</vt:lpstr>
      <vt:lpstr>PowerPoint Presentation</vt:lpstr>
      <vt:lpstr>PowerPoint Presentation</vt:lpstr>
      <vt:lpstr>PATIENCE</vt:lpstr>
      <vt:lpstr>PowerPoint Presentation</vt:lpstr>
      <vt:lpstr>PATIENCE</vt:lpstr>
      <vt:lpstr>PATIENCE</vt:lpstr>
      <vt:lpstr>PowerPoint Presentation</vt:lpstr>
      <vt:lpstr>PATIENCE</vt:lpstr>
      <vt:lpstr>PowerPoint Presentation</vt:lpstr>
    </vt:vector>
  </TitlesOfParts>
  <Company>RT Creative Group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Chapman</dc:creator>
  <cp:lastModifiedBy>JRBRONGER</cp:lastModifiedBy>
  <cp:revision>27</cp:revision>
  <dcterms:created xsi:type="dcterms:W3CDTF">2014-03-26T14:03:34Z</dcterms:created>
  <dcterms:modified xsi:type="dcterms:W3CDTF">2017-01-12T17:35:52Z</dcterms:modified>
</cp:coreProperties>
</file>