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  <p:sldMasterId id="2147483717" r:id="rId2"/>
    <p:sldMasterId id="2147483735" r:id="rId3"/>
  </p:sldMasterIdLst>
  <p:notesMasterIdLst>
    <p:notesMasterId r:id="rId17"/>
  </p:notesMasterIdLst>
  <p:sldIdLst>
    <p:sldId id="278" r:id="rId4"/>
    <p:sldId id="279" r:id="rId5"/>
    <p:sldId id="259" r:id="rId6"/>
    <p:sldId id="257" r:id="rId7"/>
    <p:sldId id="260" r:id="rId8"/>
    <p:sldId id="269" r:id="rId9"/>
    <p:sldId id="270" r:id="rId10"/>
    <p:sldId id="271" r:id="rId11"/>
    <p:sldId id="272" r:id="rId12"/>
    <p:sldId id="274" r:id="rId13"/>
    <p:sldId id="276" r:id="rId14"/>
    <p:sldId id="277" r:id="rId15"/>
    <p:sldId id="26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55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C14C-BE8E-43A1-9DC2-4192E54971F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3CA0-3B78-45B7-A2E9-BAF0D9ED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DF57F-E6F7-4A64-B61C-FFF9F13E2C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4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22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46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35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8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1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5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7098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7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68580" tIns="34290" rIns="68580" bIns="34290" rtlCol="0"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342900"/>
            <a:r>
              <a:rPr lang="en-US" dirty="0">
                <a:solidFill>
                  <a:srgbClr val="69676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342900"/>
            <a:r>
              <a:rPr lang="en-US" dirty="0">
                <a:solidFill>
                  <a:srgbClr val="69676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6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2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8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9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745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7105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2581836"/>
            <a:ext cx="7345362" cy="1149724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3771900"/>
            <a:ext cx="7345362" cy="74295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4592171"/>
            <a:ext cx="2133600" cy="194488"/>
          </a:xfrm>
        </p:spPr>
        <p:txBody>
          <a:bodyPr/>
          <a:lstStyle/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4593301"/>
            <a:ext cx="2895600" cy="193358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400050"/>
            <a:ext cx="7836408" cy="2121694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9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91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909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31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74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219A718-378E-42FA-894E-D9EBAB1D7C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9/15/2016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9B910CA-7F02-4424-B17D-A0ED5395DC9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465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3429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342900"/>
              <a:t>9/15/2016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95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06A556-0369-C44F-B2F2-2CD54E1E783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875670-B98F-6540-A859-6CE7FB38C5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" y="0"/>
            <a:ext cx="9143999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342892"/>
            <a:r>
              <a:rPr lang="en-US" sz="3000" dirty="0">
                <a:solidFill>
                  <a:prstClr val="white"/>
                </a:solidFill>
              </a:rPr>
              <a:t>Scripture Reading: </a:t>
            </a:r>
            <a:r>
              <a:rPr lang="en-US" sz="3000" dirty="0" smtClean="0">
                <a:solidFill>
                  <a:prstClr val="white"/>
                </a:solidFill>
              </a:rPr>
              <a:t>Psalm 95:1-6</a:t>
            </a:r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  <a:p>
            <a:pPr algn="ctr" defTabSz="342892"/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7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76114"/>
            <a:ext cx="7744534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Simple</a:t>
            </a:r>
            <a:endParaRPr lang="en-US" sz="3000" dirty="0" smtClean="0"/>
          </a:p>
          <a:p>
            <a:pPr lvl="1"/>
            <a:r>
              <a:rPr lang="en-US" sz="2400" i="1" dirty="0" smtClean="0"/>
              <a:t>(Ephesians 5:18-20) And </a:t>
            </a:r>
            <a:r>
              <a:rPr lang="en-US" sz="2400" i="1" dirty="0"/>
              <a:t>do not get drunk with wine, for that is dissipation, but be filled with the Spirit, </a:t>
            </a:r>
            <a:r>
              <a:rPr lang="en-US" sz="2400" i="1" dirty="0" smtClean="0"/>
              <a:t>speaking </a:t>
            </a:r>
            <a:r>
              <a:rPr lang="en-US" sz="2400" i="1" dirty="0"/>
              <a:t>to one another in psalms and hymns and spiritual </a:t>
            </a:r>
            <a:r>
              <a:rPr lang="en-US" sz="2400" i="1" dirty="0" smtClean="0"/>
              <a:t>songs, </a:t>
            </a:r>
            <a:r>
              <a:rPr lang="en-US" sz="2400" i="1" dirty="0"/>
              <a:t>singing and making melody with your heart to the Lord; always giving thanks for all things in the name of our Lord Jesus Christ to God, even the Father.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77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86539"/>
            <a:ext cx="7815870" cy="3162602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Simple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Genuine</a:t>
            </a:r>
            <a:endParaRPr lang="en-US" sz="3000" dirty="0" smtClean="0"/>
          </a:p>
          <a:p>
            <a:pPr lvl="1"/>
            <a:r>
              <a:rPr lang="en-US" sz="2400" i="1" dirty="0" smtClean="0"/>
              <a:t>(Colossians 3:16) Let </a:t>
            </a:r>
            <a:r>
              <a:rPr lang="en-US" sz="2400" i="1" dirty="0"/>
              <a:t>the word of Christ richly dwell within you, with all wisdom teaching and admonishing one another with psalms and hymns and spiritual songs, singing with thankfulness in your hearts to </a:t>
            </a:r>
            <a:r>
              <a:rPr lang="en-US" sz="2400" i="1" dirty="0" smtClean="0"/>
              <a:t>God.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8213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86539"/>
            <a:ext cx="7809385" cy="3162602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Simple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Genuine</a:t>
            </a:r>
            <a:endParaRPr lang="en-US" sz="3000" dirty="0" smtClean="0"/>
          </a:p>
          <a:p>
            <a:pPr lvl="1"/>
            <a:r>
              <a:rPr lang="en-US" sz="2400" i="1" dirty="0" smtClean="0"/>
              <a:t>(Hebrews 2:12)“</a:t>
            </a:r>
            <a:r>
              <a:rPr lang="en-US" sz="2400" i="1" dirty="0"/>
              <a:t>I will proclaim Your name to My brethren</a:t>
            </a:r>
            <a:r>
              <a:rPr lang="en-US" sz="2400" i="1" dirty="0" smtClean="0"/>
              <a:t>, In </a:t>
            </a:r>
            <a:r>
              <a:rPr lang="en-US" sz="2400" i="1" dirty="0"/>
              <a:t>the midst of the congregation I will sing Your praise.”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919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8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" y="0"/>
            <a:ext cx="9143999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342892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342892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196986"/>
            <a:ext cx="7886700" cy="4870562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342892"/>
            <a:r>
              <a:rPr lang="en-US" sz="3600" dirty="0" smtClean="0">
                <a:solidFill>
                  <a:schemeClr val="bg1"/>
                </a:solidFill>
              </a:rPr>
              <a:t>(Psalm 95:1-6)</a:t>
            </a:r>
            <a:endParaRPr lang="en-US" sz="3600" baseline="30000" dirty="0">
              <a:solidFill>
                <a:schemeClr val="bg1"/>
              </a:solidFill>
            </a:endParaRPr>
          </a:p>
          <a:p>
            <a:pPr defTabSz="342892"/>
            <a:endParaRPr lang="en-US" baseline="300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Oh come, let us sing to the </a:t>
            </a:r>
            <a:r>
              <a:rPr lang="en-US" sz="2200" cap="small" dirty="0" smtClean="0">
                <a:solidFill>
                  <a:schemeClr val="bg1"/>
                </a:solidFill>
              </a:rPr>
              <a:t>Lord</a:t>
            </a:r>
            <a:r>
              <a:rPr lang="en-US" sz="2200" dirty="0" smtClean="0">
                <a:solidFill>
                  <a:schemeClr val="bg1"/>
                </a:solidFill>
              </a:rPr>
              <a:t>!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Let </a:t>
            </a:r>
            <a:r>
              <a:rPr lang="en-US" sz="2200" dirty="0">
                <a:solidFill>
                  <a:schemeClr val="bg1"/>
                </a:solidFill>
              </a:rPr>
              <a:t>us shout joyfully to the Rock of our salvation.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Let </a:t>
            </a:r>
            <a:r>
              <a:rPr lang="en-US" sz="2200" dirty="0">
                <a:solidFill>
                  <a:schemeClr val="bg1"/>
                </a:solidFill>
              </a:rPr>
              <a:t>us come before His presence with </a:t>
            </a:r>
            <a:r>
              <a:rPr lang="en-US" sz="2200" dirty="0" smtClean="0">
                <a:solidFill>
                  <a:schemeClr val="bg1"/>
                </a:solidFill>
              </a:rPr>
              <a:t>thanksgiving;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Let </a:t>
            </a:r>
            <a:r>
              <a:rPr lang="en-US" sz="2200" dirty="0">
                <a:solidFill>
                  <a:schemeClr val="bg1"/>
                </a:solidFill>
              </a:rPr>
              <a:t>us shout joyfully to Him with psalms.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For </a:t>
            </a:r>
            <a:r>
              <a:rPr lang="en-US" sz="2200" dirty="0">
                <a:solidFill>
                  <a:schemeClr val="bg1"/>
                </a:solidFill>
              </a:rPr>
              <a:t>the </a:t>
            </a:r>
            <a:r>
              <a:rPr lang="en-US" sz="2200" cap="small" dirty="0">
                <a:solidFill>
                  <a:schemeClr val="bg1"/>
                </a:solidFill>
              </a:rPr>
              <a:t>Lord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i="1" dirty="0">
                <a:solidFill>
                  <a:schemeClr val="bg1"/>
                </a:solidFill>
              </a:rPr>
              <a:t>is</a:t>
            </a:r>
            <a:r>
              <a:rPr lang="en-US" sz="2200" dirty="0">
                <a:solidFill>
                  <a:schemeClr val="bg1"/>
                </a:solidFill>
              </a:rPr>
              <a:t> the great </a:t>
            </a:r>
            <a:r>
              <a:rPr lang="en-US" sz="2200" dirty="0" smtClean="0">
                <a:solidFill>
                  <a:schemeClr val="bg1"/>
                </a:solidFill>
              </a:rPr>
              <a:t>God,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And </a:t>
            </a:r>
            <a:r>
              <a:rPr lang="en-US" sz="2200" dirty="0">
                <a:solidFill>
                  <a:schemeClr val="bg1"/>
                </a:solidFill>
              </a:rPr>
              <a:t>the great King above all gods.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In </a:t>
            </a:r>
            <a:r>
              <a:rPr lang="en-US" sz="2200" dirty="0">
                <a:solidFill>
                  <a:schemeClr val="bg1"/>
                </a:solidFill>
              </a:rPr>
              <a:t>His hand </a:t>
            </a:r>
            <a:r>
              <a:rPr lang="en-US" sz="2200" i="1" dirty="0">
                <a:solidFill>
                  <a:schemeClr val="bg1"/>
                </a:solidFill>
              </a:rPr>
              <a:t>are</a:t>
            </a:r>
            <a:r>
              <a:rPr lang="en-US" sz="2200" dirty="0">
                <a:solidFill>
                  <a:schemeClr val="bg1"/>
                </a:solidFill>
              </a:rPr>
              <a:t> the deep places of the </a:t>
            </a:r>
            <a:r>
              <a:rPr lang="en-US" sz="2200" dirty="0" smtClean="0">
                <a:solidFill>
                  <a:schemeClr val="bg1"/>
                </a:solidFill>
              </a:rPr>
              <a:t>earth;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The </a:t>
            </a:r>
            <a:r>
              <a:rPr lang="en-US" sz="2200" dirty="0">
                <a:solidFill>
                  <a:schemeClr val="bg1"/>
                </a:solidFill>
              </a:rPr>
              <a:t>heights of the hills </a:t>
            </a:r>
            <a:r>
              <a:rPr lang="en-US" sz="2200" i="1" dirty="0">
                <a:solidFill>
                  <a:schemeClr val="bg1"/>
                </a:solidFill>
              </a:rPr>
              <a:t>are</a:t>
            </a:r>
            <a:r>
              <a:rPr lang="en-US" sz="2200" dirty="0">
                <a:solidFill>
                  <a:schemeClr val="bg1"/>
                </a:solidFill>
              </a:rPr>
              <a:t> His also.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The </a:t>
            </a:r>
            <a:r>
              <a:rPr lang="en-US" sz="2200" dirty="0">
                <a:solidFill>
                  <a:schemeClr val="bg1"/>
                </a:solidFill>
              </a:rPr>
              <a:t>sea </a:t>
            </a:r>
            <a:r>
              <a:rPr lang="en-US" sz="2200" i="1" dirty="0">
                <a:solidFill>
                  <a:schemeClr val="bg1"/>
                </a:solidFill>
              </a:rPr>
              <a:t>is</a:t>
            </a:r>
            <a:r>
              <a:rPr lang="en-US" sz="2200" dirty="0">
                <a:solidFill>
                  <a:schemeClr val="bg1"/>
                </a:solidFill>
              </a:rPr>
              <a:t> His, for He made </a:t>
            </a:r>
            <a:r>
              <a:rPr lang="en-US" sz="2200" dirty="0" smtClean="0">
                <a:solidFill>
                  <a:schemeClr val="bg1"/>
                </a:solidFill>
              </a:rPr>
              <a:t>it; 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And </a:t>
            </a:r>
            <a:r>
              <a:rPr lang="en-US" sz="2200" dirty="0">
                <a:solidFill>
                  <a:schemeClr val="bg1"/>
                </a:solidFill>
              </a:rPr>
              <a:t>His hands formed the dry </a:t>
            </a:r>
            <a:r>
              <a:rPr lang="en-US" sz="2200" i="1" dirty="0">
                <a:solidFill>
                  <a:schemeClr val="bg1"/>
                </a:solidFill>
              </a:rPr>
              <a:t>land.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Oh </a:t>
            </a:r>
            <a:r>
              <a:rPr lang="en-US" sz="2200" dirty="0">
                <a:solidFill>
                  <a:schemeClr val="bg1"/>
                </a:solidFill>
              </a:rPr>
              <a:t>come, let us worship and bow </a:t>
            </a:r>
            <a:r>
              <a:rPr lang="en-US" sz="2200" dirty="0" smtClean="0">
                <a:solidFill>
                  <a:schemeClr val="bg1"/>
                </a:solidFill>
              </a:rPr>
              <a:t>down;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Let </a:t>
            </a:r>
            <a:r>
              <a:rPr lang="en-US" sz="2200" dirty="0">
                <a:solidFill>
                  <a:schemeClr val="bg1"/>
                </a:solidFill>
              </a:rPr>
              <a:t>us kneel before the </a:t>
            </a:r>
            <a:r>
              <a:rPr lang="en-US" sz="2200" cap="small" dirty="0">
                <a:solidFill>
                  <a:schemeClr val="bg1"/>
                </a:solidFill>
              </a:rPr>
              <a:t>Lord</a:t>
            </a:r>
            <a:r>
              <a:rPr lang="en-US" sz="2200" dirty="0">
                <a:solidFill>
                  <a:schemeClr val="bg1"/>
                </a:solidFill>
              </a:rPr>
              <a:t> our Maker.</a:t>
            </a:r>
          </a:p>
        </p:txBody>
      </p:sp>
    </p:spTree>
    <p:extLst>
      <p:ext uri="{BB962C8B-B14F-4D97-AF65-F5344CB8AC3E}">
        <p14:creationId xmlns:p14="http://schemas.microsoft.com/office/powerpoint/2010/main" val="374482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80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494" y="3229792"/>
            <a:ext cx="8248102" cy="1149724"/>
          </a:xfrm>
        </p:spPr>
        <p:txBody>
          <a:bodyPr anchor="ctr">
            <a:noAutofit/>
          </a:bodyPr>
          <a:lstStyle/>
          <a:p>
            <a:pPr algn="r"/>
            <a:r>
              <a:rPr lang="en-US" sz="4800" b="1" dirty="0" smtClean="0">
                <a:latin typeface="+mn-lt"/>
                <a:cs typeface="Athelas Regular"/>
              </a:rPr>
              <a:t>Worship Worthy of our God</a:t>
            </a:r>
            <a:endParaRPr lang="en-US" sz="4800" b="1" dirty="0">
              <a:latin typeface="+mn-lt"/>
              <a:cs typeface="Athelas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4294018"/>
            <a:ext cx="7984483" cy="74295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cs typeface="Athelas Regular"/>
              </a:rPr>
              <a:t>(Revelation 4:9-11)</a:t>
            </a:r>
            <a:endParaRPr lang="en-US" sz="3600" dirty="0">
              <a:cs typeface="Athelas Regular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8" t="1" r="188" b="67"/>
          <a:stretch/>
        </p:blipFill>
        <p:spPr>
          <a:xfrm>
            <a:off x="347246" y="0"/>
            <a:ext cx="8796754" cy="330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4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76114"/>
            <a:ext cx="7757504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  <a:endParaRPr lang="en-US" sz="5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2400" i="1" dirty="0" smtClean="0"/>
              <a:t>(Psalm 71:23) My </a:t>
            </a:r>
            <a:r>
              <a:rPr lang="en-US" sz="2400" i="1" dirty="0"/>
              <a:t>lips will shout for joy when I sing praises to You</a:t>
            </a:r>
            <a:r>
              <a:rPr lang="en-US" sz="2400" i="1" dirty="0" smtClean="0"/>
              <a:t>; And </a:t>
            </a:r>
            <a:r>
              <a:rPr lang="en-US" sz="2400" i="1" dirty="0"/>
              <a:t>my soul, which You have redeemed.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3106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4" y="1376114"/>
            <a:ext cx="7763988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  <a:endParaRPr lang="en-US" sz="5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2400" i="1" dirty="0" smtClean="0"/>
              <a:t>(Psalm 135:3) Praise </a:t>
            </a:r>
            <a:r>
              <a:rPr lang="en-US" sz="2400" i="1" dirty="0"/>
              <a:t>the Lord, for the Lord is good</a:t>
            </a:r>
            <a:r>
              <a:rPr lang="en-US" sz="2400" i="1" dirty="0" smtClean="0"/>
              <a:t>;  Sing </a:t>
            </a:r>
            <a:r>
              <a:rPr lang="en-US" sz="2400" i="1" dirty="0"/>
              <a:t>praises to His name, for it is lovely.</a:t>
            </a:r>
            <a:endParaRPr lang="en-US" sz="3600" i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0417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4" y="1376114"/>
            <a:ext cx="7802899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  <a:endParaRPr lang="en-US" sz="5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2400" i="1" dirty="0" smtClean="0"/>
              <a:t>(Psalm 147:1) Praise </a:t>
            </a:r>
            <a:r>
              <a:rPr lang="en-US" sz="2400" i="1" dirty="0"/>
              <a:t>the Lord</a:t>
            </a:r>
            <a:r>
              <a:rPr lang="en-US" sz="2400" i="1" dirty="0" smtClean="0"/>
              <a:t>! For </a:t>
            </a:r>
            <a:r>
              <a:rPr lang="en-US" sz="2400" i="1" dirty="0"/>
              <a:t>it is good to sing praises to our God</a:t>
            </a:r>
            <a:r>
              <a:rPr lang="en-US" sz="2400" i="1" dirty="0" smtClean="0"/>
              <a:t>; For </a:t>
            </a:r>
            <a:r>
              <a:rPr lang="en-US" sz="2400" i="1" dirty="0"/>
              <a:t>it is pleasant and praise is becoming.</a:t>
            </a:r>
            <a:endParaRPr lang="en-US" sz="4800" i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216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76113"/>
            <a:ext cx="7789930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  <a:endParaRPr lang="en-US" sz="5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2400" i="1" dirty="0" smtClean="0"/>
              <a:t>(James 5:13) …Is </a:t>
            </a:r>
            <a:r>
              <a:rPr lang="en-US" sz="2400" i="1" dirty="0"/>
              <a:t>anyone cheerful? He is to sing praises.</a:t>
            </a:r>
            <a:endParaRPr lang="en-US" sz="4800" i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9016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376114"/>
            <a:ext cx="7776959" cy="2948940"/>
          </a:xfrm>
        </p:spPr>
        <p:txBody>
          <a:bodyPr>
            <a:noAutofit/>
          </a:bodyPr>
          <a:lstStyle/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Enjoyable</a:t>
            </a:r>
          </a:p>
          <a:p>
            <a:pPr marL="742950" indent="-742950">
              <a:lnSpc>
                <a:spcPct val="60000"/>
              </a:lnSpc>
              <a:buFont typeface="+mj-lt"/>
              <a:buAutoNum type="arabicPeriod"/>
            </a:pPr>
            <a:r>
              <a:rPr lang="en-US" sz="4000" b="1" dirty="0" smtClean="0"/>
              <a:t>Simple</a:t>
            </a:r>
            <a:endParaRPr lang="en-US" sz="3000" dirty="0" smtClean="0"/>
          </a:p>
          <a:p>
            <a:pPr lvl="1"/>
            <a:r>
              <a:rPr lang="en-US" sz="2400" i="1" dirty="0" smtClean="0"/>
              <a:t>(John 4:23-24) But </a:t>
            </a:r>
            <a:r>
              <a:rPr lang="en-US" sz="2400" i="1" dirty="0"/>
              <a:t>an hour is coming, and now is, when the true worshipers will worship the Father in spirit and truth; for such people the Father seeks to be His </a:t>
            </a:r>
            <a:r>
              <a:rPr lang="en-US" sz="2400" i="1" dirty="0" smtClean="0"/>
              <a:t>worshipers. </a:t>
            </a:r>
            <a:r>
              <a:rPr lang="en-US" sz="2400" i="1" dirty="0"/>
              <a:t>God is spirit, and those who worship Him must worship in spirit and truth.</a:t>
            </a:r>
          </a:p>
          <a:p>
            <a:pPr lvl="1"/>
            <a:endParaRPr lang="en-US" sz="2400" i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136" y="183118"/>
            <a:ext cx="8767864" cy="100488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  <a:cs typeface="Athelas Regular"/>
              </a:rPr>
              <a:t>Worship Worthy of Our God is…</a:t>
            </a:r>
            <a:endParaRPr lang="en-US" sz="4400" b="1" dirty="0">
              <a:latin typeface="+mn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981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3848</TotalTime>
  <Words>379</Words>
  <Application>Microsoft Office PowerPoint</Application>
  <PresentationFormat>On-screen Show (16:9)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1_Office Theme</vt:lpstr>
      <vt:lpstr>Ion</vt:lpstr>
      <vt:lpstr>Metro</vt:lpstr>
      <vt:lpstr>PowerPoint Presentation</vt:lpstr>
      <vt:lpstr>PowerPoint Presentation</vt:lpstr>
      <vt:lpstr>PowerPoint Presentation</vt:lpstr>
      <vt:lpstr>Worship Worthy of our God</vt:lpstr>
      <vt:lpstr>Worship Worthy of Our God is…</vt:lpstr>
      <vt:lpstr>Worship Worthy of Our God is…</vt:lpstr>
      <vt:lpstr>Worship Worthy of Our God is…</vt:lpstr>
      <vt:lpstr>Worship Worthy of Our God is…</vt:lpstr>
      <vt:lpstr>Worship Worthy of Our God is…</vt:lpstr>
      <vt:lpstr>Worship Worthy of Our God is…</vt:lpstr>
      <vt:lpstr>Worship Worthy of Our God is…</vt:lpstr>
      <vt:lpstr>Worship Worthy of Our God is…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Sasanecki</dc:creator>
  <cp:lastModifiedBy>JRBRONGER</cp:lastModifiedBy>
  <cp:revision>27</cp:revision>
  <dcterms:created xsi:type="dcterms:W3CDTF">2015-12-03T16:13:32Z</dcterms:created>
  <dcterms:modified xsi:type="dcterms:W3CDTF">2016-09-15T18:13:43Z</dcterms:modified>
</cp:coreProperties>
</file>