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81" r:id="rId3"/>
    <p:sldId id="282" r:id="rId4"/>
    <p:sldId id="258" r:id="rId5"/>
    <p:sldId id="261" r:id="rId6"/>
    <p:sldId id="257"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3"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157" d="100"/>
          <a:sy n="157" d="100"/>
        </p:scale>
        <p:origin x="-426" y="2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710B8-7F50-4299-9CB6-8410F07FBAC1}" type="datetimeFigureOut">
              <a:rPr lang="en-US" smtClean="0"/>
              <a:t>11/12/2016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B4A59-4BC7-4FBB-9A36-65047F33ACCE}" type="slidenum">
              <a:rPr lang="en-US" smtClean="0"/>
              <a:t>‹#›</a:t>
            </a:fld>
            <a:endParaRPr lang="en-US"/>
          </a:p>
        </p:txBody>
      </p:sp>
    </p:spTree>
    <p:extLst>
      <p:ext uri="{BB962C8B-B14F-4D97-AF65-F5344CB8AC3E}">
        <p14:creationId xmlns:p14="http://schemas.microsoft.com/office/powerpoint/2010/main" val="307191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
        <p:nvSpPr>
          <p:cNvPr id="5" name="Title 1"/>
          <p:cNvSpPr>
            <a:spLocks noGrp="1"/>
          </p:cNvSpPr>
          <p:nvPr>
            <p:ph type="title" hasCustomPrompt="1"/>
          </p:nvPr>
        </p:nvSpPr>
        <p:spPr>
          <a:xfrm>
            <a:off x="2972194" y="2116852"/>
            <a:ext cx="3125307" cy="873764"/>
          </a:xfrm>
        </p:spPr>
        <p:txBody>
          <a:bodyPr>
            <a:norm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6827421" y="3197798"/>
            <a:ext cx="2116181" cy="685694"/>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11/12/2016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14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r>
              <a:rPr lang="en-US" sz="3000" dirty="0">
                <a:solidFill>
                  <a:prstClr val="white"/>
                </a:solidFill>
              </a:rPr>
              <a:t>Scripture Reading: Romans 6:8-11</a:t>
            </a: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p:txBody>
      </p:sp>
    </p:spTree>
    <p:extLst>
      <p:ext uri="{BB962C8B-B14F-4D97-AF65-F5344CB8AC3E}">
        <p14:creationId xmlns:p14="http://schemas.microsoft.com/office/powerpoint/2010/main" val="164409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For this reason also, God highly exalted Him, and bestowed on Him the name which is above every name, </a:t>
            </a:r>
            <a:r>
              <a:rPr lang="en-US" dirty="0" smtClean="0"/>
              <a:t>so </a:t>
            </a:r>
            <a:r>
              <a:rPr lang="en-US" dirty="0"/>
              <a:t>that at the name of Jesus </a:t>
            </a:r>
            <a:r>
              <a:rPr lang="en-US" cap="small" dirty="0"/>
              <a:t>every knee will bow,</a:t>
            </a:r>
            <a:r>
              <a:rPr lang="en-US" dirty="0"/>
              <a:t> of those who are in heaven and on earth and under the earth, </a:t>
            </a:r>
            <a:r>
              <a:rPr lang="en-US" dirty="0" smtClean="0"/>
              <a:t>and </a:t>
            </a:r>
            <a:r>
              <a:rPr lang="en-US" dirty="0"/>
              <a:t>that every tongue will confess that Jesus Christ is Lord, to the glory of God the Father.</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Philippians 2:9-11</a:t>
            </a:r>
            <a:endParaRPr lang="en-US" sz="2800" dirty="0"/>
          </a:p>
        </p:txBody>
      </p:sp>
    </p:spTree>
    <p:extLst>
      <p:ext uri="{BB962C8B-B14F-4D97-AF65-F5344CB8AC3E}">
        <p14:creationId xmlns:p14="http://schemas.microsoft.com/office/powerpoint/2010/main" val="29537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sz="4000" b="1" dirty="0"/>
              <a:t>Jesus </a:t>
            </a:r>
            <a:r>
              <a:rPr lang="en-US" sz="4000" b="1" dirty="0" smtClean="0"/>
              <a:t>Invites Us to   </a:t>
            </a:r>
            <a:r>
              <a:rPr lang="en-US" sz="4000" b="1" dirty="0" smtClean="0">
                <a:solidFill>
                  <a:srgbClr val="FF0000"/>
                </a:solidFill>
              </a:rPr>
              <a:t>Share</a:t>
            </a:r>
            <a:r>
              <a:rPr lang="en-US" sz="4000" b="1" dirty="0" smtClean="0"/>
              <a:t> in His Victory &amp; Vindication</a:t>
            </a:r>
            <a:endParaRPr lang="en-US" sz="4000" b="1" dirty="0"/>
          </a:p>
          <a:p>
            <a:pPr algn="l"/>
            <a:endParaRPr lang="en-US" sz="1800" b="1" dirty="0" smtClean="0"/>
          </a:p>
          <a:p>
            <a:pPr algn="l"/>
            <a:r>
              <a:rPr lang="en-US" dirty="0" smtClean="0"/>
              <a:t>2 Tim. 2:12; 1 Pet. 5:6</a:t>
            </a:r>
            <a:endParaRPr lang="en-US" dirty="0"/>
          </a:p>
        </p:txBody>
      </p:sp>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This Jesus God Raised Up</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372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He delivers me from my </a:t>
            </a:r>
            <a:r>
              <a:rPr lang="en-US" dirty="0" smtClean="0"/>
              <a:t>enemies; Surely </a:t>
            </a:r>
            <a:r>
              <a:rPr lang="en-US" dirty="0"/>
              <a:t>You lift me above those who rise up against me;</a:t>
            </a:r>
            <a:br>
              <a:rPr lang="en-US" dirty="0"/>
            </a:br>
            <a:r>
              <a:rPr lang="en-US" dirty="0"/>
              <a:t>You rescue me from the violent man.</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Psalm 18:48</a:t>
            </a:r>
            <a:endParaRPr lang="en-US" sz="2800" dirty="0"/>
          </a:p>
        </p:txBody>
      </p:sp>
    </p:spTree>
    <p:extLst>
      <p:ext uri="{BB962C8B-B14F-4D97-AF65-F5344CB8AC3E}">
        <p14:creationId xmlns:p14="http://schemas.microsoft.com/office/powerpoint/2010/main" val="160241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Deliver me from my enemies, O my God;</a:t>
            </a:r>
            <a:br>
              <a:rPr lang="en-US" dirty="0"/>
            </a:br>
            <a:r>
              <a:rPr lang="en-US" dirty="0" smtClean="0"/>
              <a:t>Set </a:t>
            </a:r>
            <a:r>
              <a:rPr lang="en-US" dirty="0"/>
              <a:t>me securely on high away from those who rise up against me.</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Psalm 59:1</a:t>
            </a:r>
            <a:endParaRPr lang="en-US" sz="2800" dirty="0"/>
          </a:p>
        </p:txBody>
      </p:sp>
    </p:spTree>
    <p:extLst>
      <p:ext uri="{BB962C8B-B14F-4D97-AF65-F5344CB8AC3E}">
        <p14:creationId xmlns:p14="http://schemas.microsoft.com/office/powerpoint/2010/main" val="21200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fontScale="77500" lnSpcReduction="20000"/>
          </a:bodyPr>
          <a:lstStyle/>
          <a:p>
            <a:pPr algn="l"/>
            <a:r>
              <a:rPr lang="en-US" dirty="0"/>
              <a:t>Judge me, O </a:t>
            </a:r>
            <a:r>
              <a:rPr lang="en-US" cap="small" dirty="0"/>
              <a:t>Lord</a:t>
            </a:r>
            <a:r>
              <a:rPr lang="en-US" dirty="0"/>
              <a:t> my God, according to Your righteousness,</a:t>
            </a:r>
            <a:br>
              <a:rPr lang="en-US" dirty="0"/>
            </a:br>
            <a:r>
              <a:rPr lang="en-US" dirty="0"/>
              <a:t>And do not let them rejoice over </a:t>
            </a:r>
            <a:r>
              <a:rPr lang="en-US" dirty="0" smtClean="0"/>
              <a:t>me. Do </a:t>
            </a:r>
            <a:r>
              <a:rPr lang="en-US" dirty="0"/>
              <a:t>not let them say in their heart, “Aha, our desire</a:t>
            </a:r>
            <a:r>
              <a:rPr lang="en-US" dirty="0" smtClean="0"/>
              <a:t>!” Do </a:t>
            </a:r>
            <a:r>
              <a:rPr lang="en-US" dirty="0"/>
              <a:t>not let them say, “We have swallowed him up!”</a:t>
            </a:r>
            <a:br>
              <a:rPr lang="en-US" dirty="0"/>
            </a:br>
            <a:endParaRPr lang="en-US" baseline="30000" dirty="0"/>
          </a:p>
          <a:p>
            <a:pPr algn="l"/>
            <a:r>
              <a:rPr lang="en-US" dirty="0" smtClean="0"/>
              <a:t>Let </a:t>
            </a:r>
            <a:r>
              <a:rPr lang="en-US" dirty="0"/>
              <a:t>those be ashamed and humiliated altogether who rejoice at my </a:t>
            </a:r>
            <a:r>
              <a:rPr lang="en-US" dirty="0" smtClean="0"/>
              <a:t>distress; Let </a:t>
            </a:r>
            <a:r>
              <a:rPr lang="en-US" dirty="0"/>
              <a:t>those be clothed with shame and dishonor who magnify themselves over me.</a:t>
            </a:r>
          </a:p>
          <a:p>
            <a:pPr algn="l"/>
            <a:endParaRPr lang="en-US" baseline="30000" dirty="0"/>
          </a:p>
          <a:p>
            <a:pPr algn="l"/>
            <a:r>
              <a:rPr lang="en-US" dirty="0" smtClean="0"/>
              <a:t>Let </a:t>
            </a:r>
            <a:r>
              <a:rPr lang="en-US" dirty="0"/>
              <a:t>them shout for joy and rejoice, who favor my </a:t>
            </a:r>
            <a:r>
              <a:rPr lang="en-US" dirty="0" smtClean="0"/>
              <a:t>vindication; And </a:t>
            </a:r>
            <a:r>
              <a:rPr lang="en-US" dirty="0"/>
              <a:t>let them say continually, “The </a:t>
            </a:r>
            <a:r>
              <a:rPr lang="en-US" cap="small" dirty="0"/>
              <a:t>Lord</a:t>
            </a:r>
            <a:r>
              <a:rPr lang="en-US" dirty="0"/>
              <a:t> be </a:t>
            </a:r>
            <a:r>
              <a:rPr lang="en-US" dirty="0" smtClean="0"/>
              <a:t>magnified, Who </a:t>
            </a:r>
            <a:r>
              <a:rPr lang="en-US" dirty="0"/>
              <a:t>delights in the prosperity of His servant.”</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Psalm 35:24-27</a:t>
            </a:r>
            <a:endParaRPr lang="en-US" sz="2800" dirty="0"/>
          </a:p>
        </p:txBody>
      </p:sp>
    </p:spTree>
    <p:extLst>
      <p:ext uri="{BB962C8B-B14F-4D97-AF65-F5344CB8AC3E}">
        <p14:creationId xmlns:p14="http://schemas.microsoft.com/office/powerpoint/2010/main" val="1983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sz="4000" b="1" dirty="0" smtClean="0"/>
              <a:t>The Resurrection of Jesus Must Be Our </a:t>
            </a:r>
            <a:r>
              <a:rPr lang="en-US" sz="4000" b="1" dirty="0" smtClean="0">
                <a:solidFill>
                  <a:srgbClr val="FF0000"/>
                </a:solidFill>
              </a:rPr>
              <a:t>Pattern For Living</a:t>
            </a:r>
            <a:endParaRPr lang="en-US" sz="1800" b="1" dirty="0" smtClean="0"/>
          </a:p>
        </p:txBody>
      </p:sp>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This Jesus God Raised Up</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666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l"/>
            <a:r>
              <a:rPr lang="en-US" dirty="0"/>
              <a:t>And you </a:t>
            </a:r>
            <a:r>
              <a:rPr lang="en-US" dirty="0" smtClean="0"/>
              <a:t>were </a:t>
            </a:r>
            <a:r>
              <a:rPr lang="en-US" dirty="0"/>
              <a:t>dead </a:t>
            </a:r>
            <a:r>
              <a:rPr lang="en-US" dirty="0" smtClean="0"/>
              <a:t>in </a:t>
            </a:r>
            <a:r>
              <a:rPr lang="en-US" dirty="0"/>
              <a:t>your trespasses and sins</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Ephesians 2:1</a:t>
            </a:r>
            <a:endParaRPr lang="en-US" sz="2800" dirty="0"/>
          </a:p>
        </p:txBody>
      </p:sp>
    </p:spTree>
    <p:extLst>
      <p:ext uri="{BB962C8B-B14F-4D97-AF65-F5344CB8AC3E}">
        <p14:creationId xmlns:p14="http://schemas.microsoft.com/office/powerpoint/2010/main" val="14849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fontScale="92500" lnSpcReduction="20000"/>
          </a:bodyPr>
          <a:lstStyle/>
          <a:p>
            <a:pPr algn="just"/>
            <a:r>
              <a:rPr lang="en-US" dirty="0"/>
              <a:t>Therefore we have been buried with Him through baptism into death, so that as Christ was raised from the dead through the glory of the Father, so we too might walk in newness of life. </a:t>
            </a:r>
            <a:r>
              <a:rPr lang="en-US" dirty="0" smtClean="0"/>
              <a:t>For </a:t>
            </a:r>
            <a:r>
              <a:rPr lang="en-US" dirty="0"/>
              <a:t>if we have become </a:t>
            </a:r>
            <a:r>
              <a:rPr lang="en-US" dirty="0" smtClean="0"/>
              <a:t>united </a:t>
            </a:r>
            <a:r>
              <a:rPr lang="en-US" dirty="0"/>
              <a:t>with Him in the likeness of His death, certainly we shall also be </a:t>
            </a:r>
            <a:r>
              <a:rPr lang="en-US" dirty="0" smtClean="0"/>
              <a:t>in </a:t>
            </a:r>
            <a:r>
              <a:rPr lang="en-US" dirty="0"/>
              <a:t>the likeness of His resurrection, </a:t>
            </a:r>
            <a:r>
              <a:rPr lang="en-US" dirty="0" smtClean="0"/>
              <a:t>knowing </a:t>
            </a:r>
            <a:r>
              <a:rPr lang="en-US" dirty="0"/>
              <a:t>this, that our old </a:t>
            </a:r>
            <a:r>
              <a:rPr lang="en-US" dirty="0" smtClean="0"/>
              <a:t>self </a:t>
            </a:r>
            <a:r>
              <a:rPr lang="en-US" dirty="0"/>
              <a:t>was crucified with Him, in order that our body of sin might be </a:t>
            </a:r>
            <a:r>
              <a:rPr lang="en-US" dirty="0" smtClean="0"/>
              <a:t>done </a:t>
            </a:r>
            <a:r>
              <a:rPr lang="en-US" dirty="0"/>
              <a:t>away with, so that we would no longer be slaves to sin</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Romans 6:4-6</a:t>
            </a:r>
            <a:endParaRPr lang="en-US" sz="2800" dirty="0"/>
          </a:p>
        </p:txBody>
      </p:sp>
    </p:spTree>
    <p:extLst>
      <p:ext uri="{BB962C8B-B14F-4D97-AF65-F5344CB8AC3E}">
        <p14:creationId xmlns:p14="http://schemas.microsoft.com/office/powerpoint/2010/main" val="32546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fontScale="92500" lnSpcReduction="10000"/>
          </a:bodyPr>
          <a:lstStyle/>
          <a:p>
            <a:pPr algn="just"/>
            <a:r>
              <a:rPr lang="en-US" dirty="0"/>
              <a:t>if indeed you have heard Him and have been taught in Him, just as truth is in Jesus, </a:t>
            </a:r>
            <a:r>
              <a:rPr lang="en-US" dirty="0" smtClean="0"/>
              <a:t>that</a:t>
            </a:r>
            <a:r>
              <a:rPr lang="en-US" dirty="0"/>
              <a:t>, in reference to your former manner of life, you lay aside the old </a:t>
            </a:r>
            <a:r>
              <a:rPr lang="en-US" dirty="0" smtClean="0"/>
              <a:t>self</a:t>
            </a:r>
            <a:r>
              <a:rPr lang="en-US" dirty="0"/>
              <a:t>, which is being corrupted in accordance with the lusts of deceit</a:t>
            </a:r>
            <a:r>
              <a:rPr lang="en-US" dirty="0" smtClean="0"/>
              <a:t>,</a:t>
            </a:r>
            <a:r>
              <a:rPr lang="en-US" baseline="30000" dirty="0"/>
              <a:t> </a:t>
            </a:r>
            <a:r>
              <a:rPr lang="en-US" dirty="0"/>
              <a:t>and that you be renewed in the spirit of your mind</a:t>
            </a:r>
            <a:r>
              <a:rPr lang="en-US" dirty="0" smtClean="0"/>
              <a:t>,</a:t>
            </a:r>
            <a:r>
              <a:rPr lang="en-US" baseline="30000" dirty="0"/>
              <a:t> </a:t>
            </a:r>
            <a:r>
              <a:rPr lang="en-US" dirty="0"/>
              <a:t>and put on the new </a:t>
            </a:r>
            <a:r>
              <a:rPr lang="en-US" dirty="0" smtClean="0"/>
              <a:t>self</a:t>
            </a:r>
            <a:r>
              <a:rPr lang="en-US" dirty="0"/>
              <a:t>, which </a:t>
            </a:r>
            <a:r>
              <a:rPr lang="en-US" dirty="0" smtClean="0"/>
              <a:t>in </a:t>
            </a:r>
            <a:r>
              <a:rPr lang="en-US" dirty="0"/>
              <a:t>the likeness of God has been created in righteousness and holiness of the truth.</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Ephesians 4:21-24</a:t>
            </a:r>
            <a:endParaRPr lang="en-US" sz="2800" dirty="0"/>
          </a:p>
        </p:txBody>
      </p:sp>
    </p:spTree>
    <p:extLst>
      <p:ext uri="{BB962C8B-B14F-4D97-AF65-F5344CB8AC3E}">
        <p14:creationId xmlns:p14="http://schemas.microsoft.com/office/powerpoint/2010/main" val="357872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I have been crucified with Christ; and it is no longer I who live, but Christ lives in me; and </a:t>
            </a:r>
            <a:r>
              <a:rPr lang="en-US" dirty="0" smtClean="0"/>
              <a:t>the </a:t>
            </a:r>
            <a:r>
              <a:rPr lang="en-US" dirty="0"/>
              <a:t>life which I now live in the flesh I live by faith in the Son of God, who loved me and gave Himself up for me. </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Galatians 2:20</a:t>
            </a:r>
            <a:endParaRPr lang="en-US" sz="2800" dirty="0"/>
          </a:p>
        </p:txBody>
      </p:sp>
    </p:spTree>
    <p:extLst>
      <p:ext uri="{BB962C8B-B14F-4D97-AF65-F5344CB8AC3E}">
        <p14:creationId xmlns:p14="http://schemas.microsoft.com/office/powerpoint/2010/main" val="2562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4" name="TextBox 3"/>
          <p:cNvSpPr txBox="1"/>
          <p:nvPr/>
        </p:nvSpPr>
        <p:spPr>
          <a:xfrm>
            <a:off x="571500" y="562951"/>
            <a:ext cx="7886700" cy="3762566"/>
          </a:xfrm>
          <a:prstGeom prst="rect">
            <a:avLst/>
          </a:prstGeom>
          <a:noFill/>
        </p:spPr>
        <p:txBody>
          <a:bodyPr wrap="square" lIns="68576" tIns="34289" rIns="68576" bIns="34289" rtlCol="0">
            <a:spAutoFit/>
          </a:bodyPr>
          <a:lstStyle/>
          <a:p>
            <a:pPr algn="ctr" defTabSz="342875"/>
            <a:r>
              <a:rPr lang="en-US" sz="3600" dirty="0">
                <a:solidFill>
                  <a:prstClr val="black"/>
                </a:solidFill>
              </a:rPr>
              <a:t>(Romans 6:8-11)</a:t>
            </a:r>
            <a:endParaRPr lang="en-US" sz="3600" baseline="30000" dirty="0">
              <a:solidFill>
                <a:prstClr val="black"/>
              </a:solidFill>
            </a:endParaRPr>
          </a:p>
          <a:p>
            <a:pPr defTabSz="342875"/>
            <a:endParaRPr lang="en-US" baseline="30000" dirty="0">
              <a:solidFill>
                <a:prstClr val="black"/>
              </a:solidFill>
            </a:endParaRPr>
          </a:p>
          <a:p>
            <a:pPr algn="just" defTabSz="457178"/>
            <a:r>
              <a:rPr lang="en-US" sz="2400" dirty="0">
                <a:solidFill>
                  <a:prstClr val="black"/>
                </a:solidFill>
              </a:rPr>
              <a:t>Now if we died with Christ, we believe that we shall also live with Him, knowing that Christ, having been raised from the dead, dies no more. Death no longer has dominion over Him. For the death that He died, He died to sin once for all; but the life that He lives, He lives to God. Likewise you also, reckon yourselves to be dead indeed to sin, but alive to God in Christ Jesus our Lord.</a:t>
            </a:r>
            <a:endParaRPr lang="en-US" sz="2200" dirty="0">
              <a:solidFill>
                <a:prstClr val="black"/>
              </a:solidFill>
            </a:endParaRPr>
          </a:p>
        </p:txBody>
      </p:sp>
    </p:spTree>
    <p:extLst>
      <p:ext uri="{BB962C8B-B14F-4D97-AF65-F5344CB8AC3E}">
        <p14:creationId xmlns:p14="http://schemas.microsoft.com/office/powerpoint/2010/main" val="23179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Blessed be the God and Father of our Lord Jesus Christ, who according to His great mercy has caused us to be born again to a living hope through the resurrection of Jesus Christ from the dead</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1 Peter 1:3</a:t>
            </a:r>
            <a:endParaRPr lang="en-US" sz="2800" dirty="0"/>
          </a:p>
        </p:txBody>
      </p:sp>
    </p:spTree>
    <p:extLst>
      <p:ext uri="{BB962C8B-B14F-4D97-AF65-F5344CB8AC3E}">
        <p14:creationId xmlns:p14="http://schemas.microsoft.com/office/powerpoint/2010/main" val="2080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When Christ, who is our life, is revealed, then you also will be revealed with Him in glory.</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Colossians 3:4</a:t>
            </a:r>
            <a:endParaRPr lang="en-US" sz="2800" dirty="0"/>
          </a:p>
        </p:txBody>
      </p:sp>
    </p:spTree>
    <p:extLst>
      <p:ext uri="{BB962C8B-B14F-4D97-AF65-F5344CB8AC3E}">
        <p14:creationId xmlns:p14="http://schemas.microsoft.com/office/powerpoint/2010/main" val="12020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The sting of death is sin, and the power of sin is the law; </a:t>
            </a:r>
            <a:r>
              <a:rPr lang="en-US" dirty="0" smtClean="0"/>
              <a:t>but </a:t>
            </a:r>
            <a:r>
              <a:rPr lang="en-US" dirty="0"/>
              <a:t>thanks be to God, who gives us the victory through our Lord Jesus Christ.</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1 Corinthians 15:56-57</a:t>
            </a:r>
            <a:endParaRPr lang="en-US" sz="2800" dirty="0"/>
          </a:p>
        </p:txBody>
      </p:sp>
    </p:spTree>
    <p:extLst>
      <p:ext uri="{BB962C8B-B14F-4D97-AF65-F5344CB8AC3E}">
        <p14:creationId xmlns:p14="http://schemas.microsoft.com/office/powerpoint/2010/main" val="247001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spTree>
    <p:extLst>
      <p:ext uri="{BB962C8B-B14F-4D97-AF65-F5344CB8AC3E}">
        <p14:creationId xmlns:p14="http://schemas.microsoft.com/office/powerpoint/2010/main" val="38886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spTree>
    <p:extLst>
      <p:ext uri="{BB962C8B-B14F-4D97-AF65-F5344CB8AC3E}">
        <p14:creationId xmlns:p14="http://schemas.microsoft.com/office/powerpoint/2010/main" val="288095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3919" y="3045982"/>
            <a:ext cx="1677815" cy="769064"/>
          </a:xfrm>
        </p:spPr>
        <p:txBody>
          <a:bodyPr/>
          <a:lstStyle/>
          <a:p>
            <a:r>
              <a:rPr lang="en-US" sz="1400" dirty="0" smtClean="0">
                <a:solidFill>
                  <a:schemeClr val="tx1"/>
                </a:solidFill>
                <a:effectLst>
                  <a:outerShdw blurRad="38100" dist="38100" dir="2700000" algn="tl">
                    <a:srgbClr val="000000">
                      <a:alpha val="43137"/>
                    </a:srgbClr>
                  </a:outerShdw>
                </a:effectLst>
              </a:rPr>
              <a:t>Practical Implications of the Resurrection</a:t>
            </a:r>
            <a:endParaRPr lang="en-US" sz="1400" dirty="0">
              <a:solidFill>
                <a:schemeClr val="tx1"/>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2858258" y="2116852"/>
            <a:ext cx="3397208" cy="873764"/>
          </a:xfrm>
        </p:spPr>
        <p:txBody>
          <a:bodyPr>
            <a:noAutofit/>
          </a:bodyPr>
          <a:lstStyle/>
          <a:p>
            <a:r>
              <a:rPr lang="en-US" dirty="0" smtClean="0">
                <a:effectLst>
                  <a:outerShdw blurRad="38100" dist="38100" dir="2700000" algn="tl">
                    <a:srgbClr val="000000">
                      <a:alpha val="43137"/>
                    </a:srgbClr>
                  </a:outerShdw>
                </a:effectLst>
              </a:rPr>
              <a:t>This Jesus God Raised Up</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sz="4000" b="1" dirty="0" smtClean="0"/>
              <a:t>The Power of Death     Has Been </a:t>
            </a:r>
            <a:r>
              <a:rPr lang="en-US" sz="4000" b="1" dirty="0" smtClean="0">
                <a:solidFill>
                  <a:srgbClr val="FF0000"/>
                </a:solidFill>
              </a:rPr>
              <a:t>Broken</a:t>
            </a:r>
            <a:r>
              <a:rPr lang="en-US" sz="4000" b="1" dirty="0" smtClean="0"/>
              <a:t> &amp; </a:t>
            </a:r>
            <a:r>
              <a:rPr lang="en-US" sz="4000" b="1" dirty="0" smtClean="0">
                <a:solidFill>
                  <a:srgbClr val="FF0000"/>
                </a:solidFill>
              </a:rPr>
              <a:t>Conquered</a:t>
            </a:r>
          </a:p>
          <a:p>
            <a:pPr algn="l"/>
            <a:endParaRPr lang="en-US" sz="1800" b="1" dirty="0" smtClean="0"/>
          </a:p>
          <a:p>
            <a:pPr algn="l"/>
            <a:r>
              <a:rPr lang="en-US" dirty="0" smtClean="0"/>
              <a:t>Isa. 25:6-8; Psa. 107:10-14</a:t>
            </a:r>
            <a:endParaRPr lang="en-US" dirty="0"/>
          </a:p>
        </p:txBody>
      </p:sp>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This Jesus God Raised Up</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But now Christ has been raised from the dead, the first fruits of those who are asleep. </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1 Corinthians 15:20</a:t>
            </a:r>
            <a:endParaRPr lang="en-US" sz="2800" dirty="0"/>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878324"/>
          </a:xfrm>
          <a:solidFill>
            <a:schemeClr val="tx1">
              <a:alpha val="75000"/>
            </a:schemeClr>
          </a:solidFill>
        </p:spPr>
        <p:txBody>
          <a:bodyPr>
            <a:normAutofit/>
          </a:bodyPr>
          <a:lstStyle/>
          <a:p>
            <a:pPr algn="just"/>
            <a:r>
              <a:rPr lang="en-US" dirty="0"/>
              <a:t>knowing that Christ, having been raised from the dead, </a:t>
            </a:r>
            <a:r>
              <a:rPr lang="en-US" dirty="0" smtClean="0"/>
              <a:t>is </a:t>
            </a:r>
            <a:r>
              <a:rPr lang="en-US" dirty="0"/>
              <a:t>never to die again; death no longer is master over Him.</a:t>
            </a:r>
          </a:p>
        </p:txBody>
      </p:sp>
      <p:sp>
        <p:nvSpPr>
          <p:cNvPr id="4" name="Text Placeholder 3"/>
          <p:cNvSpPr>
            <a:spLocks noGrp="1"/>
          </p:cNvSpPr>
          <p:nvPr>
            <p:ph type="body" sz="quarter" idx="14"/>
          </p:nvPr>
        </p:nvSpPr>
        <p:spPr>
          <a:xfrm>
            <a:off x="527050" y="4299696"/>
            <a:ext cx="8159750" cy="742690"/>
          </a:xfrm>
        </p:spPr>
        <p:txBody>
          <a:bodyPr>
            <a:normAutofit/>
          </a:bodyPr>
          <a:lstStyle/>
          <a:p>
            <a:r>
              <a:rPr lang="en-US" sz="2800" dirty="0" smtClean="0"/>
              <a:t>Romans 6:9</a:t>
            </a:r>
            <a:endParaRPr lang="en-US" sz="2800" dirty="0"/>
          </a:p>
        </p:txBody>
      </p:sp>
    </p:spTree>
    <p:extLst>
      <p:ext uri="{BB962C8B-B14F-4D97-AF65-F5344CB8AC3E}">
        <p14:creationId xmlns:p14="http://schemas.microsoft.com/office/powerpoint/2010/main" val="178499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sz="4000" b="1" dirty="0" smtClean="0"/>
              <a:t>The Power of Death     Has Been </a:t>
            </a:r>
            <a:r>
              <a:rPr lang="en-US" sz="4000" b="1" dirty="0" smtClean="0">
                <a:solidFill>
                  <a:srgbClr val="FF0000"/>
                </a:solidFill>
              </a:rPr>
              <a:t>Broken</a:t>
            </a:r>
            <a:r>
              <a:rPr lang="en-US" sz="4000" b="1" dirty="0" smtClean="0"/>
              <a:t> &amp; </a:t>
            </a:r>
            <a:r>
              <a:rPr lang="en-US" sz="4000" b="1" dirty="0" smtClean="0">
                <a:solidFill>
                  <a:srgbClr val="FF0000"/>
                </a:solidFill>
              </a:rPr>
              <a:t>Conquered</a:t>
            </a:r>
          </a:p>
          <a:p>
            <a:pPr algn="l"/>
            <a:endParaRPr lang="en-US" sz="1800" b="1" dirty="0" smtClean="0"/>
          </a:p>
          <a:p>
            <a:pPr algn="l"/>
            <a:r>
              <a:rPr lang="en-US" dirty="0" smtClean="0"/>
              <a:t>Isa. 25:6-8; Psa. 107:10-14</a:t>
            </a:r>
            <a:endParaRPr lang="en-US" dirty="0"/>
          </a:p>
        </p:txBody>
      </p:sp>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This Jesus God Raised Up</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65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l"/>
            <a:r>
              <a:rPr lang="en-US" sz="4000" b="1" dirty="0"/>
              <a:t>Jesus Has Been </a:t>
            </a:r>
            <a:r>
              <a:rPr lang="en-US" sz="4000" b="1" dirty="0">
                <a:solidFill>
                  <a:srgbClr val="FF0000"/>
                </a:solidFill>
              </a:rPr>
              <a:t>Vindicated</a:t>
            </a:r>
            <a:r>
              <a:rPr lang="en-US" sz="4000" b="1" dirty="0"/>
              <a:t> With The Ultimate </a:t>
            </a:r>
            <a:r>
              <a:rPr lang="en-US" sz="4000" b="1" dirty="0">
                <a:solidFill>
                  <a:srgbClr val="FF0000"/>
                </a:solidFill>
              </a:rPr>
              <a:t>Vindication</a:t>
            </a:r>
          </a:p>
          <a:p>
            <a:pPr algn="l"/>
            <a:endParaRPr lang="en-US" sz="1800" b="1" dirty="0" smtClean="0"/>
          </a:p>
          <a:p>
            <a:pPr algn="l"/>
            <a:r>
              <a:rPr lang="en-US" dirty="0" smtClean="0"/>
              <a:t>Jas. 4:6; Psa</a:t>
            </a:r>
            <a:r>
              <a:rPr lang="en-US" dirty="0"/>
              <a:t>. 2:6-9; </a:t>
            </a:r>
            <a:r>
              <a:rPr lang="en-US" dirty="0" smtClean="0"/>
              <a:t>110:1-2</a:t>
            </a:r>
            <a:endParaRPr lang="en-US" dirty="0"/>
          </a:p>
        </p:txBody>
      </p:sp>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This Jesus God Raised Up</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54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99</TotalTime>
  <Words>700</Words>
  <Application>Microsoft Office PowerPoint</Application>
  <PresentationFormat>On-screen Show (16:9)</PresentationFormat>
  <Paragraphs>59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vt:lpstr>
      <vt:lpstr>PowerPoint Presentation</vt:lpstr>
      <vt:lpstr>PowerPoint Presentation</vt:lpstr>
      <vt:lpstr>PowerPoint Presentation</vt:lpstr>
      <vt:lpstr>This Jesus God Raised Up</vt:lpstr>
      <vt:lpstr>This Jesus God Raised Up</vt:lpstr>
      <vt:lpstr>PowerPoint Presentation</vt:lpstr>
      <vt:lpstr>PowerPoint Presentation</vt:lpstr>
      <vt:lpstr>This Jesus God Raised Up</vt:lpstr>
      <vt:lpstr>This Jesus God Raised Up</vt:lpstr>
      <vt:lpstr>PowerPoint Presentation</vt:lpstr>
      <vt:lpstr>This Jesus God Raised Up</vt:lpstr>
      <vt:lpstr>PowerPoint Presentation</vt:lpstr>
      <vt:lpstr>PowerPoint Presentation</vt:lpstr>
      <vt:lpstr>PowerPoint Presentation</vt:lpstr>
      <vt:lpstr>This Jesus God Raised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JRBRONGER</cp:lastModifiedBy>
  <cp:revision>26</cp:revision>
  <dcterms:created xsi:type="dcterms:W3CDTF">2014-03-26T14:03:34Z</dcterms:created>
  <dcterms:modified xsi:type="dcterms:W3CDTF">2016-11-12T20:55:53Z</dcterms:modified>
</cp:coreProperties>
</file>