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30"/>
  </p:notesMasterIdLst>
  <p:sldIdLst>
    <p:sldId id="322" r:id="rId3"/>
    <p:sldId id="323" r:id="rId4"/>
    <p:sldId id="280" r:id="rId5"/>
    <p:sldId id="281" r:id="rId6"/>
    <p:sldId id="282" r:id="rId7"/>
    <p:sldId id="300" r:id="rId8"/>
    <p:sldId id="301" r:id="rId9"/>
    <p:sldId id="302" r:id="rId10"/>
    <p:sldId id="303" r:id="rId11"/>
    <p:sldId id="304" r:id="rId12"/>
    <p:sldId id="305" r:id="rId13"/>
    <p:sldId id="306" r:id="rId14"/>
    <p:sldId id="307" r:id="rId15"/>
    <p:sldId id="308" r:id="rId16"/>
    <p:sldId id="309" r:id="rId17"/>
    <p:sldId id="310" r:id="rId18"/>
    <p:sldId id="314" r:id="rId19"/>
    <p:sldId id="311" r:id="rId20"/>
    <p:sldId id="315" r:id="rId21"/>
    <p:sldId id="313" r:id="rId22"/>
    <p:sldId id="316" r:id="rId23"/>
    <p:sldId id="317" r:id="rId24"/>
    <p:sldId id="318" r:id="rId25"/>
    <p:sldId id="319" r:id="rId26"/>
    <p:sldId id="320" r:id="rId27"/>
    <p:sldId id="321"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0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50" d="100"/>
          <a:sy n="50" d="100"/>
        </p:scale>
        <p:origin x="-1446" y="-4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196E9E-D89C-4A08-B95F-97BCA8054B01}" type="datetimeFigureOut">
              <a:rPr lang="en-US" smtClean="0"/>
              <a:t>10/30/2016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F31157-10A7-4037-8190-8F5D9695010F}" type="slidenum">
              <a:rPr lang="en-US" smtClean="0"/>
              <a:t>‹#›</a:t>
            </a:fld>
            <a:endParaRPr lang="en-US"/>
          </a:p>
        </p:txBody>
      </p:sp>
    </p:spTree>
    <p:extLst>
      <p:ext uri="{BB962C8B-B14F-4D97-AF65-F5344CB8AC3E}">
        <p14:creationId xmlns:p14="http://schemas.microsoft.com/office/powerpoint/2010/main" val="375345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1DF57F-E6F7-4A64-B61C-FFF9F13E2C1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510543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10</a:t>
            </a:fld>
            <a:endParaRPr lang="en-US"/>
          </a:p>
        </p:txBody>
      </p:sp>
    </p:spTree>
    <p:extLst>
      <p:ext uri="{BB962C8B-B14F-4D97-AF65-F5344CB8AC3E}">
        <p14:creationId xmlns:p14="http://schemas.microsoft.com/office/powerpoint/2010/main" val="188618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11</a:t>
            </a:fld>
            <a:endParaRPr lang="en-US"/>
          </a:p>
        </p:txBody>
      </p:sp>
    </p:spTree>
    <p:extLst>
      <p:ext uri="{BB962C8B-B14F-4D97-AF65-F5344CB8AC3E}">
        <p14:creationId xmlns:p14="http://schemas.microsoft.com/office/powerpoint/2010/main" val="445491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12</a:t>
            </a:fld>
            <a:endParaRPr lang="en-US"/>
          </a:p>
        </p:txBody>
      </p:sp>
    </p:spTree>
    <p:extLst>
      <p:ext uri="{BB962C8B-B14F-4D97-AF65-F5344CB8AC3E}">
        <p14:creationId xmlns:p14="http://schemas.microsoft.com/office/powerpoint/2010/main" val="228823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13</a:t>
            </a:fld>
            <a:endParaRPr lang="en-US"/>
          </a:p>
        </p:txBody>
      </p:sp>
    </p:spTree>
    <p:extLst>
      <p:ext uri="{BB962C8B-B14F-4D97-AF65-F5344CB8AC3E}">
        <p14:creationId xmlns:p14="http://schemas.microsoft.com/office/powerpoint/2010/main" val="3520004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14</a:t>
            </a:fld>
            <a:endParaRPr lang="en-US"/>
          </a:p>
        </p:txBody>
      </p:sp>
    </p:spTree>
    <p:extLst>
      <p:ext uri="{BB962C8B-B14F-4D97-AF65-F5344CB8AC3E}">
        <p14:creationId xmlns:p14="http://schemas.microsoft.com/office/powerpoint/2010/main" val="805413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15</a:t>
            </a:fld>
            <a:endParaRPr lang="en-US"/>
          </a:p>
        </p:txBody>
      </p:sp>
    </p:spTree>
    <p:extLst>
      <p:ext uri="{BB962C8B-B14F-4D97-AF65-F5344CB8AC3E}">
        <p14:creationId xmlns:p14="http://schemas.microsoft.com/office/powerpoint/2010/main" val="320008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16</a:t>
            </a:fld>
            <a:endParaRPr lang="en-US"/>
          </a:p>
        </p:txBody>
      </p:sp>
    </p:spTree>
    <p:extLst>
      <p:ext uri="{BB962C8B-B14F-4D97-AF65-F5344CB8AC3E}">
        <p14:creationId xmlns:p14="http://schemas.microsoft.com/office/powerpoint/2010/main" val="107980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17</a:t>
            </a:fld>
            <a:endParaRPr lang="en-US"/>
          </a:p>
        </p:txBody>
      </p:sp>
    </p:spTree>
    <p:extLst>
      <p:ext uri="{BB962C8B-B14F-4D97-AF65-F5344CB8AC3E}">
        <p14:creationId xmlns:p14="http://schemas.microsoft.com/office/powerpoint/2010/main" val="842434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18</a:t>
            </a:fld>
            <a:endParaRPr lang="en-US"/>
          </a:p>
        </p:txBody>
      </p:sp>
    </p:spTree>
    <p:extLst>
      <p:ext uri="{BB962C8B-B14F-4D97-AF65-F5344CB8AC3E}">
        <p14:creationId xmlns:p14="http://schemas.microsoft.com/office/powerpoint/2010/main" val="998563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19</a:t>
            </a:fld>
            <a:endParaRPr lang="en-US"/>
          </a:p>
        </p:txBody>
      </p:sp>
    </p:spTree>
    <p:extLst>
      <p:ext uri="{BB962C8B-B14F-4D97-AF65-F5344CB8AC3E}">
        <p14:creationId xmlns:p14="http://schemas.microsoft.com/office/powerpoint/2010/main" val="687805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2</a:t>
            </a:fld>
            <a:endParaRPr lang="en-US"/>
          </a:p>
        </p:txBody>
      </p:sp>
    </p:spTree>
    <p:extLst>
      <p:ext uri="{BB962C8B-B14F-4D97-AF65-F5344CB8AC3E}">
        <p14:creationId xmlns:p14="http://schemas.microsoft.com/office/powerpoint/2010/main" val="363853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20</a:t>
            </a:fld>
            <a:endParaRPr lang="en-US"/>
          </a:p>
        </p:txBody>
      </p:sp>
    </p:spTree>
    <p:extLst>
      <p:ext uri="{BB962C8B-B14F-4D97-AF65-F5344CB8AC3E}">
        <p14:creationId xmlns:p14="http://schemas.microsoft.com/office/powerpoint/2010/main" val="3392213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21</a:t>
            </a:fld>
            <a:endParaRPr lang="en-US"/>
          </a:p>
        </p:txBody>
      </p:sp>
    </p:spTree>
    <p:extLst>
      <p:ext uri="{BB962C8B-B14F-4D97-AF65-F5344CB8AC3E}">
        <p14:creationId xmlns:p14="http://schemas.microsoft.com/office/powerpoint/2010/main" val="1302692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22</a:t>
            </a:fld>
            <a:endParaRPr lang="en-US"/>
          </a:p>
        </p:txBody>
      </p:sp>
    </p:spTree>
    <p:extLst>
      <p:ext uri="{BB962C8B-B14F-4D97-AF65-F5344CB8AC3E}">
        <p14:creationId xmlns:p14="http://schemas.microsoft.com/office/powerpoint/2010/main" val="3409196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23</a:t>
            </a:fld>
            <a:endParaRPr lang="en-US"/>
          </a:p>
        </p:txBody>
      </p:sp>
    </p:spTree>
    <p:extLst>
      <p:ext uri="{BB962C8B-B14F-4D97-AF65-F5344CB8AC3E}">
        <p14:creationId xmlns:p14="http://schemas.microsoft.com/office/powerpoint/2010/main" val="1240527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24</a:t>
            </a:fld>
            <a:endParaRPr lang="en-US"/>
          </a:p>
        </p:txBody>
      </p:sp>
    </p:spTree>
    <p:extLst>
      <p:ext uri="{BB962C8B-B14F-4D97-AF65-F5344CB8AC3E}">
        <p14:creationId xmlns:p14="http://schemas.microsoft.com/office/powerpoint/2010/main" val="1383708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25</a:t>
            </a:fld>
            <a:endParaRPr lang="en-US"/>
          </a:p>
        </p:txBody>
      </p:sp>
    </p:spTree>
    <p:extLst>
      <p:ext uri="{BB962C8B-B14F-4D97-AF65-F5344CB8AC3E}">
        <p14:creationId xmlns:p14="http://schemas.microsoft.com/office/powerpoint/2010/main" val="2230260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26</a:t>
            </a:fld>
            <a:endParaRPr lang="en-US"/>
          </a:p>
        </p:txBody>
      </p:sp>
    </p:spTree>
    <p:extLst>
      <p:ext uri="{BB962C8B-B14F-4D97-AF65-F5344CB8AC3E}">
        <p14:creationId xmlns:p14="http://schemas.microsoft.com/office/powerpoint/2010/main" val="4114139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27</a:t>
            </a:fld>
            <a:endParaRPr lang="en-US"/>
          </a:p>
        </p:txBody>
      </p:sp>
    </p:spTree>
    <p:extLst>
      <p:ext uri="{BB962C8B-B14F-4D97-AF65-F5344CB8AC3E}">
        <p14:creationId xmlns:p14="http://schemas.microsoft.com/office/powerpoint/2010/main" val="127521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3</a:t>
            </a:fld>
            <a:endParaRPr lang="en-US"/>
          </a:p>
        </p:txBody>
      </p:sp>
    </p:spTree>
    <p:extLst>
      <p:ext uri="{BB962C8B-B14F-4D97-AF65-F5344CB8AC3E}">
        <p14:creationId xmlns:p14="http://schemas.microsoft.com/office/powerpoint/2010/main" val="61261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4</a:t>
            </a:fld>
            <a:endParaRPr lang="en-US"/>
          </a:p>
        </p:txBody>
      </p:sp>
    </p:spTree>
    <p:extLst>
      <p:ext uri="{BB962C8B-B14F-4D97-AF65-F5344CB8AC3E}">
        <p14:creationId xmlns:p14="http://schemas.microsoft.com/office/powerpoint/2010/main" val="616208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5</a:t>
            </a:fld>
            <a:endParaRPr lang="en-US"/>
          </a:p>
        </p:txBody>
      </p:sp>
    </p:spTree>
    <p:extLst>
      <p:ext uri="{BB962C8B-B14F-4D97-AF65-F5344CB8AC3E}">
        <p14:creationId xmlns:p14="http://schemas.microsoft.com/office/powerpoint/2010/main" val="1195994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6</a:t>
            </a:fld>
            <a:endParaRPr lang="en-US"/>
          </a:p>
        </p:txBody>
      </p:sp>
    </p:spTree>
    <p:extLst>
      <p:ext uri="{BB962C8B-B14F-4D97-AF65-F5344CB8AC3E}">
        <p14:creationId xmlns:p14="http://schemas.microsoft.com/office/powerpoint/2010/main" val="315853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7</a:t>
            </a:fld>
            <a:endParaRPr lang="en-US"/>
          </a:p>
        </p:txBody>
      </p:sp>
    </p:spTree>
    <p:extLst>
      <p:ext uri="{BB962C8B-B14F-4D97-AF65-F5344CB8AC3E}">
        <p14:creationId xmlns:p14="http://schemas.microsoft.com/office/powerpoint/2010/main" val="1201136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8</a:t>
            </a:fld>
            <a:endParaRPr lang="en-US"/>
          </a:p>
        </p:txBody>
      </p:sp>
    </p:spTree>
    <p:extLst>
      <p:ext uri="{BB962C8B-B14F-4D97-AF65-F5344CB8AC3E}">
        <p14:creationId xmlns:p14="http://schemas.microsoft.com/office/powerpoint/2010/main" val="869505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F31157-10A7-4037-8190-8F5D9695010F}" type="slidenum">
              <a:rPr lang="en-US" smtClean="0"/>
              <a:t>9</a:t>
            </a:fld>
            <a:endParaRPr lang="en-US"/>
          </a:p>
        </p:txBody>
      </p:sp>
    </p:spTree>
    <p:extLst>
      <p:ext uri="{BB962C8B-B14F-4D97-AF65-F5344CB8AC3E}">
        <p14:creationId xmlns:p14="http://schemas.microsoft.com/office/powerpoint/2010/main" val="763572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9"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1"/>
            <a:ext cx="8825659" cy="861420"/>
          </a:xfrm>
        </p:spPr>
        <p:txBody>
          <a:bodyPr anchor="t"/>
          <a:lstStyle>
            <a:lvl1pPr marL="0" indent="0" algn="l">
              <a:buNone/>
              <a:defRPr cap="all">
                <a:solidFill>
                  <a:schemeClr val="bg2">
                    <a:lumMod val="40000"/>
                    <a:lumOff val="6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38528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5268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4"/>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bg2">
                    <a:lumMod val="40000"/>
                    <a:lumOff val="60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4409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3" y="2060576"/>
            <a:ext cx="4396339" cy="4195763"/>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4" y="2056092"/>
            <a:ext cx="4396341" cy="4200245"/>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0935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1"/>
            <a:ext cx="4396339"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3" y="2514600"/>
            <a:ext cx="4396339" cy="3741739"/>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6" y="1905001"/>
            <a:ext cx="4396339"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6" y="2514600"/>
            <a:ext cx="4396339" cy="3741739"/>
          </a:xfrm>
        </p:spPr>
        <p:txBody>
          <a:bodyPr>
            <a:normAutofit/>
          </a:bodyPr>
          <a:lstStyle>
            <a:lvl1pPr>
              <a:defRPr sz="1900"/>
            </a:lvl1pPr>
            <a:lvl2pPr>
              <a:defRPr sz="16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0177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9485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9751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9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5097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7549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9"/>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9"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0410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9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9326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1"/>
            <a:ext cx="7999315" cy="2323375"/>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1" y="3771174"/>
            <a:ext cx="7279649" cy="342175"/>
          </a:xfrm>
        </p:spPr>
        <p:txBody>
          <a:bodyPr vert="horz" lIns="91438" tIns="45719" rIns="91438" bIns="45719" rtlCol="0" anchor="t">
            <a:normAutofit/>
          </a:bodyPr>
          <a:lstStyle>
            <a:lvl1pPr marL="0" indent="0">
              <a:buNone/>
              <a:defRPr lang="en-US" sz="1500" b="0" i="0" kern="1200" cap="small" dirty="0">
                <a:solidFill>
                  <a:schemeClr val="bg2">
                    <a:lumMod val="40000"/>
                    <a:lumOff val="60000"/>
                  </a:schemeClr>
                </a:solidFill>
                <a:latin typeface="+mj-lt"/>
                <a:ea typeface="+mj-ea"/>
                <a:cs typeface="+mj-cs"/>
              </a:defRPr>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9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898295" y="971254"/>
            <a:ext cx="801912" cy="1969768"/>
          </a:xfrm>
          <a:prstGeom prst="rect">
            <a:avLst/>
          </a:prstGeom>
          <a:noFill/>
        </p:spPr>
        <p:txBody>
          <a:bodyPr wrap="square" lIns="91438" tIns="45719" rIns="91438" bIns="45719"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189"/>
            <a:r>
              <a:rPr lang="en-US" dirty="0">
                <a:solidFill>
                  <a:srgbClr val="69676D">
                    <a:lumMod val="40000"/>
                    <a:lumOff val="60000"/>
                  </a:srgbClr>
                </a:solidFill>
              </a:rPr>
              <a:t>“</a:t>
            </a:r>
          </a:p>
        </p:txBody>
      </p:sp>
      <p:sp>
        <p:nvSpPr>
          <p:cNvPr id="15" name="TextBox 14"/>
          <p:cNvSpPr txBox="1"/>
          <p:nvPr/>
        </p:nvSpPr>
        <p:spPr>
          <a:xfrm>
            <a:off x="9330491" y="2613787"/>
            <a:ext cx="801912" cy="1969768"/>
          </a:xfrm>
          <a:prstGeom prst="rect">
            <a:avLst/>
          </a:prstGeom>
          <a:noFill/>
        </p:spPr>
        <p:txBody>
          <a:bodyPr wrap="square" lIns="91438" tIns="45719" rIns="91438" bIns="45719"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457189"/>
            <a:r>
              <a:rPr lang="en-US" dirty="0">
                <a:solidFill>
                  <a:srgbClr val="69676D">
                    <a:lumMod val="40000"/>
                    <a:lumOff val="60000"/>
                  </a:srgbClr>
                </a:solidFill>
              </a:rPr>
              <a:t>”</a:t>
            </a:r>
          </a:p>
        </p:txBody>
      </p:sp>
    </p:spTree>
    <p:extLst>
      <p:ext uri="{BB962C8B-B14F-4D97-AF65-F5344CB8AC3E}">
        <p14:creationId xmlns:p14="http://schemas.microsoft.com/office/powerpoint/2010/main" val="361834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2"/>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7352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3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1"/>
            <a:ext cx="2946867"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1" cy="3589339"/>
          </a:xfrm>
        </p:spPr>
        <p:txBody>
          <a:bodyPr anchor="t">
            <a:normAutofit/>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61" y="1981201"/>
            <a:ext cx="2936241"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5" y="2667000"/>
            <a:ext cx="2946795" cy="3589339"/>
          </a:xfrm>
        </p:spPr>
        <p:txBody>
          <a:bodyPr anchor="t">
            <a:normAutofit/>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1" y="1981201"/>
            <a:ext cx="2932113"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1" y="2667000"/>
            <a:ext cx="2932113" cy="3589339"/>
          </a:xfrm>
        </p:spPr>
        <p:txBody>
          <a:bodyPr anchor="t">
            <a:normAutofit/>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cxnSp>
        <p:nvCxnSpPr>
          <p:cNvPr id="17" name="Straight Connector 16"/>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0231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3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50"/>
            <a:ext cx="2940051"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2"/>
            <a:ext cx="2940051" cy="659189"/>
          </a:xfrm>
        </p:spPr>
        <p:txBody>
          <a:bodyPr anchor="t">
            <a:normAutofit/>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6" y="4250950"/>
            <a:ext cx="2930525"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1"/>
            <a:ext cx="2934407" cy="659189"/>
          </a:xfrm>
        </p:spPr>
        <p:txBody>
          <a:bodyPr anchor="t">
            <a:normAutofit/>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1" y="4250950"/>
            <a:ext cx="2932113" cy="576263"/>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6" y="4827208"/>
            <a:ext cx="2935997" cy="659189"/>
          </a:xfrm>
        </p:spPr>
        <p:txBody>
          <a:bodyPr anchor="t">
            <a:normAutofit/>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237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11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4"/>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4" y="887415"/>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10/30/2016</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4167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10/30/2016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5.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10/30/2016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8"/>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7"/>
            <a:ext cx="9404723" cy="1400531"/>
          </a:xfrm>
          <a:prstGeom prst="rect">
            <a:avLst/>
          </a:prstGeom>
        </p:spPr>
        <p:txBody>
          <a:bodyPr vert="horz" lIns="91438" tIns="45719" rIns="91438" bIns="45719"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41" y="1790702"/>
            <a:ext cx="990599" cy="304799"/>
          </a:xfrm>
          <a:prstGeom prst="rect">
            <a:avLst/>
          </a:prstGeom>
        </p:spPr>
        <p:txBody>
          <a:bodyPr vert="horz" lIns="91438" tIns="45719" rIns="91438" bIns="45719" rtlCol="0" anchor="t"/>
          <a:lstStyle>
            <a:lvl1pPr algn="l">
              <a:defRPr sz="1100" b="0" i="0">
                <a:solidFill>
                  <a:schemeClr val="tx1">
                    <a:tint val="75000"/>
                    <a:alpha val="60000"/>
                  </a:schemeClr>
                </a:solidFill>
              </a:defRPr>
            </a:lvl1pPr>
          </a:lstStyle>
          <a:p>
            <a:pPr defTabSz="457189"/>
            <a:fld id="{4AAD347D-5ACD-4C99-B74B-A9C85AD731AF}" type="datetimeFigureOut">
              <a:rPr lang="en-US" smtClean="0">
                <a:solidFill>
                  <a:prstClr val="white">
                    <a:tint val="75000"/>
                    <a:alpha val="60000"/>
                  </a:prstClr>
                </a:solidFill>
              </a:rPr>
              <a:pPr defTabSz="457189"/>
              <a:t>10/30/2016</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8"/>
            <a:ext cx="3859795" cy="304801"/>
          </a:xfrm>
          <a:prstGeom prst="rect">
            <a:avLst/>
          </a:prstGeom>
        </p:spPr>
        <p:txBody>
          <a:bodyPr vert="horz" lIns="91438" tIns="45719" rIns="91438" bIns="45719" rtlCol="0" anchor="b"/>
          <a:lstStyle>
            <a:lvl1pPr algn="l">
              <a:defRPr sz="1100" b="0" i="0">
                <a:solidFill>
                  <a:schemeClr val="tx1">
                    <a:tint val="75000"/>
                    <a:alpha val="60000"/>
                  </a:schemeClr>
                </a:solidFill>
              </a:defRPr>
            </a:lvl1pPr>
          </a:lstStyle>
          <a:p>
            <a:pPr defTabSz="457189"/>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2" y="295730"/>
            <a:ext cx="838199" cy="767687"/>
          </a:xfrm>
          <a:prstGeom prst="rect">
            <a:avLst/>
          </a:prstGeom>
        </p:spPr>
        <p:txBody>
          <a:bodyPr vert="horz" lIns="91438" tIns="45719" rIns="91438" bIns="45719" rtlCol="0" anchor="b"/>
          <a:lstStyle>
            <a:lvl1pPr algn="ctr">
              <a:defRPr sz="2800" b="0" i="0">
                <a:solidFill>
                  <a:schemeClr val="tx1">
                    <a:tint val="75000"/>
                  </a:schemeClr>
                </a:solidFill>
              </a:defRPr>
            </a:lvl1pPr>
          </a:lstStyle>
          <a:p>
            <a:pPr defTabSz="457189"/>
            <a:fld id="{D57F1E4F-1CFF-5643-939E-02111984F565}" type="slidenum">
              <a:rPr lang="en-US" smtClean="0">
                <a:solidFill>
                  <a:prstClr val="white">
                    <a:tint val="75000"/>
                  </a:prstClr>
                </a:solidFill>
              </a:rPr>
              <a:pPr defTabSz="457189"/>
              <a:t>‹#›</a:t>
            </a:fld>
            <a:endParaRPr lang="en-US" dirty="0">
              <a:solidFill>
                <a:prstClr val="white">
                  <a:tint val="75000"/>
                </a:prstClr>
              </a:solidFill>
            </a:endParaRPr>
          </a:p>
        </p:txBody>
      </p:sp>
    </p:spTree>
    <p:extLst>
      <p:ext uri="{BB962C8B-B14F-4D97-AF65-F5344CB8AC3E}">
        <p14:creationId xmlns:p14="http://schemas.microsoft.com/office/powerpoint/2010/main" val="2862984947"/>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57189" rtl="0" eaLnBrk="1" latinLnBrk="0" hangingPunct="1">
        <a:spcBef>
          <a:spcPct val="0"/>
        </a:spcBef>
        <a:buNone/>
        <a:defRPr sz="43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9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u1o-p7K3OAhWk3YMKHbt5BAEQjRwIBw&amp;url=https://answersingenesis.org/bible-characters/needed-today-hezekiah-reformers/&amp;psig=AFQjCNHQwLMzUuOkqLAecFQPR6lZ1tavmA&amp;ust=1470609032876801"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 y="0"/>
            <a:ext cx="12191999"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457167"/>
            <a:r>
              <a:rPr lang="en-US" sz="4000" dirty="0">
                <a:solidFill>
                  <a:prstClr val="white"/>
                </a:solidFill>
              </a:rPr>
              <a:t>Scripture Reading: </a:t>
            </a:r>
            <a:r>
              <a:rPr lang="en-US" sz="4000" dirty="0" smtClean="0">
                <a:solidFill>
                  <a:prstClr val="white"/>
                </a:solidFill>
              </a:rPr>
              <a:t>Philippians 4:6-7</a:t>
            </a:r>
            <a:endParaRPr lang="en-US" sz="4000" dirty="0">
              <a:solidFill>
                <a:prstClr val="white"/>
              </a:solidFill>
            </a:endParaRPr>
          </a:p>
          <a:p>
            <a:pPr algn="ctr" defTabSz="457167"/>
            <a:endParaRPr lang="en-US" sz="4000" dirty="0">
              <a:solidFill>
                <a:prstClr val="white"/>
              </a:solidFill>
            </a:endParaRPr>
          </a:p>
          <a:p>
            <a:pPr algn="ctr" defTabSz="457167"/>
            <a:endParaRPr lang="en-US" sz="4000" dirty="0">
              <a:solidFill>
                <a:prstClr val="white"/>
              </a:solidFill>
            </a:endParaRPr>
          </a:p>
          <a:p>
            <a:pPr algn="ctr" defTabSz="457167"/>
            <a:endParaRPr lang="en-US" sz="4000" dirty="0">
              <a:solidFill>
                <a:prstClr val="white"/>
              </a:solidFill>
            </a:endParaRPr>
          </a:p>
          <a:p>
            <a:pPr algn="ctr" defTabSz="457167"/>
            <a:endParaRPr lang="en-US" sz="4000" dirty="0">
              <a:solidFill>
                <a:prstClr val="white"/>
              </a:solidFill>
            </a:endParaRPr>
          </a:p>
          <a:p>
            <a:pPr algn="ctr" defTabSz="457167"/>
            <a:endParaRPr lang="en-US" sz="4000" dirty="0">
              <a:solidFill>
                <a:prstClr val="white"/>
              </a:solidFill>
            </a:endParaRPr>
          </a:p>
          <a:p>
            <a:pPr algn="ctr" defTabSz="457167"/>
            <a:endParaRPr lang="en-US" sz="4000" dirty="0">
              <a:solidFill>
                <a:prstClr val="white"/>
              </a:solidFill>
            </a:endParaRPr>
          </a:p>
          <a:p>
            <a:pPr algn="ctr" defTabSz="457167"/>
            <a:endParaRPr lang="en-US" sz="4000" dirty="0">
              <a:solidFill>
                <a:prstClr val="white"/>
              </a:solidFill>
            </a:endParaRPr>
          </a:p>
        </p:txBody>
      </p:sp>
    </p:spTree>
    <p:extLst>
      <p:ext uri="{BB962C8B-B14F-4D97-AF65-F5344CB8AC3E}">
        <p14:creationId xmlns:p14="http://schemas.microsoft.com/office/powerpoint/2010/main" val="403797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startAt="2"/>
            </a:pPr>
            <a:r>
              <a:rPr lang="en-US" sz="4400" dirty="0" smtClean="0">
                <a:solidFill>
                  <a:schemeClr val="bg1">
                    <a:lumMod val="85000"/>
                    <a:lumOff val="15000"/>
                  </a:schemeClr>
                </a:solidFill>
                <a:latin typeface="Berlin Sans FB" panose="020E0602020502020306" pitchFamily="34" charset="0"/>
              </a:rPr>
              <a:t>Do </a:t>
            </a:r>
            <a:r>
              <a:rPr lang="en-US" sz="4400" dirty="0" smtClean="0">
                <a:solidFill>
                  <a:srgbClr val="FF0000"/>
                </a:solidFill>
                <a:latin typeface="Berlin Sans FB" panose="020E0602020502020306" pitchFamily="34" charset="0"/>
              </a:rPr>
              <a:t>Everything</a:t>
            </a:r>
            <a:r>
              <a:rPr lang="en-US" sz="4400" dirty="0" smtClean="0">
                <a:solidFill>
                  <a:schemeClr val="bg1">
                    <a:lumMod val="85000"/>
                    <a:lumOff val="15000"/>
                  </a:schemeClr>
                </a:solidFill>
                <a:latin typeface="Berlin Sans FB" panose="020E0602020502020306" pitchFamily="34" charset="0"/>
              </a:rPr>
              <a:t> You Can Do</a:t>
            </a:r>
          </a:p>
        </p:txBody>
      </p:sp>
      <p:sp>
        <p:nvSpPr>
          <p:cNvPr id="5" name="TextBox 4"/>
          <p:cNvSpPr txBox="1"/>
          <p:nvPr/>
        </p:nvSpPr>
        <p:spPr>
          <a:xfrm>
            <a:off x="571500" y="2362200"/>
            <a:ext cx="11049000" cy="2923877"/>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1 Peter 4:15-16</a:t>
            </a:r>
          </a:p>
          <a:p>
            <a:r>
              <a:rPr lang="en-US" sz="3600" dirty="0" smtClean="0">
                <a:solidFill>
                  <a:schemeClr val="bg1">
                    <a:lumMod val="85000"/>
                    <a:lumOff val="15000"/>
                  </a:schemeClr>
                </a:solidFill>
                <a:latin typeface="Berlin Sans FB" panose="020E0602020502020306" pitchFamily="34" charset="0"/>
              </a:rPr>
              <a:t>Make sure that none of you suffers as a murderer, or thief, or evildoer or a troublesome meddler; but if anyone suffers as a Christian, he is not to be ashamed, but is to glorify God in this name.</a:t>
            </a:r>
          </a:p>
        </p:txBody>
      </p:sp>
    </p:spTree>
    <p:extLst>
      <p:ext uri="{BB962C8B-B14F-4D97-AF65-F5344CB8AC3E}">
        <p14:creationId xmlns:p14="http://schemas.microsoft.com/office/powerpoint/2010/main" val="367686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startAt="2"/>
            </a:pPr>
            <a:r>
              <a:rPr lang="en-US" sz="4400" dirty="0" smtClean="0">
                <a:solidFill>
                  <a:schemeClr val="bg1">
                    <a:lumMod val="85000"/>
                    <a:lumOff val="15000"/>
                  </a:schemeClr>
                </a:solidFill>
                <a:latin typeface="Berlin Sans FB" panose="020E0602020502020306" pitchFamily="34" charset="0"/>
              </a:rPr>
              <a:t>Do </a:t>
            </a:r>
            <a:r>
              <a:rPr lang="en-US" sz="4400" dirty="0" smtClean="0">
                <a:solidFill>
                  <a:srgbClr val="FF0000"/>
                </a:solidFill>
                <a:latin typeface="Berlin Sans FB" panose="020E0602020502020306" pitchFamily="34" charset="0"/>
              </a:rPr>
              <a:t>Everything</a:t>
            </a:r>
            <a:r>
              <a:rPr lang="en-US" sz="4400" dirty="0" smtClean="0">
                <a:solidFill>
                  <a:schemeClr val="bg1">
                    <a:lumMod val="85000"/>
                    <a:lumOff val="15000"/>
                  </a:schemeClr>
                </a:solidFill>
                <a:latin typeface="Berlin Sans FB" panose="020E0602020502020306" pitchFamily="34" charset="0"/>
              </a:rPr>
              <a:t> You Can Do</a:t>
            </a:r>
          </a:p>
        </p:txBody>
      </p:sp>
      <p:sp>
        <p:nvSpPr>
          <p:cNvPr id="5" name="TextBox 4"/>
          <p:cNvSpPr txBox="1"/>
          <p:nvPr/>
        </p:nvSpPr>
        <p:spPr>
          <a:xfrm>
            <a:off x="571500" y="2362200"/>
            <a:ext cx="11049000" cy="1261884"/>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Ephesians 4:27</a:t>
            </a:r>
          </a:p>
          <a:p>
            <a:r>
              <a:rPr lang="en-US" sz="3600" dirty="0" smtClean="0">
                <a:solidFill>
                  <a:schemeClr val="bg1">
                    <a:lumMod val="85000"/>
                    <a:lumOff val="15000"/>
                  </a:schemeClr>
                </a:solidFill>
                <a:latin typeface="Berlin Sans FB" panose="020E0602020502020306" pitchFamily="34" charset="0"/>
              </a:rPr>
              <a:t>And do not give the devil an opportunity.</a:t>
            </a:r>
          </a:p>
        </p:txBody>
      </p:sp>
    </p:spTree>
    <p:extLst>
      <p:ext uri="{BB962C8B-B14F-4D97-AF65-F5344CB8AC3E}">
        <p14:creationId xmlns:p14="http://schemas.microsoft.com/office/powerpoint/2010/main" val="17221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startAt="2"/>
            </a:pPr>
            <a:r>
              <a:rPr lang="en-US" sz="4400" dirty="0" smtClean="0">
                <a:solidFill>
                  <a:schemeClr val="bg1">
                    <a:lumMod val="85000"/>
                    <a:lumOff val="15000"/>
                  </a:schemeClr>
                </a:solidFill>
                <a:latin typeface="Berlin Sans FB" panose="020E0602020502020306" pitchFamily="34" charset="0"/>
              </a:rPr>
              <a:t>Do </a:t>
            </a:r>
            <a:r>
              <a:rPr lang="en-US" sz="4400" dirty="0" smtClean="0">
                <a:solidFill>
                  <a:srgbClr val="FF0000"/>
                </a:solidFill>
                <a:latin typeface="Berlin Sans FB" panose="020E0602020502020306" pitchFamily="34" charset="0"/>
              </a:rPr>
              <a:t>Everything</a:t>
            </a:r>
            <a:r>
              <a:rPr lang="en-US" sz="4400" dirty="0" smtClean="0">
                <a:solidFill>
                  <a:schemeClr val="bg1">
                    <a:lumMod val="85000"/>
                    <a:lumOff val="15000"/>
                  </a:schemeClr>
                </a:solidFill>
                <a:latin typeface="Berlin Sans FB" panose="020E0602020502020306" pitchFamily="34" charset="0"/>
              </a:rPr>
              <a:t> You Can Do</a:t>
            </a:r>
          </a:p>
        </p:txBody>
      </p:sp>
      <p:sp>
        <p:nvSpPr>
          <p:cNvPr id="5" name="TextBox 4"/>
          <p:cNvSpPr txBox="1"/>
          <p:nvPr/>
        </p:nvSpPr>
        <p:spPr>
          <a:xfrm>
            <a:off x="571500" y="2362200"/>
            <a:ext cx="11049000" cy="1815882"/>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Romans 13:14</a:t>
            </a:r>
          </a:p>
          <a:p>
            <a:r>
              <a:rPr lang="en-US" sz="3600" dirty="0" smtClean="0">
                <a:solidFill>
                  <a:schemeClr val="bg1">
                    <a:lumMod val="85000"/>
                    <a:lumOff val="15000"/>
                  </a:schemeClr>
                </a:solidFill>
                <a:latin typeface="Berlin Sans FB" panose="020E0602020502020306" pitchFamily="34" charset="0"/>
              </a:rPr>
              <a:t>But put on the Lord Jesus Christ, and make no provision for the flesh in regard to its lusts.</a:t>
            </a:r>
          </a:p>
        </p:txBody>
      </p:sp>
    </p:spTree>
    <p:extLst>
      <p:ext uri="{BB962C8B-B14F-4D97-AF65-F5344CB8AC3E}">
        <p14:creationId xmlns:p14="http://schemas.microsoft.com/office/powerpoint/2010/main" val="70215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144655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startAt="3"/>
            </a:pPr>
            <a:r>
              <a:rPr lang="en-US" sz="4400" dirty="0" smtClean="0">
                <a:solidFill>
                  <a:schemeClr val="bg1">
                    <a:lumMod val="85000"/>
                    <a:lumOff val="15000"/>
                  </a:schemeClr>
                </a:solidFill>
                <a:latin typeface="Berlin Sans FB" panose="020E0602020502020306" pitchFamily="34" charset="0"/>
              </a:rPr>
              <a:t>Take the Matter to God in </a:t>
            </a:r>
            <a:r>
              <a:rPr lang="en-US" sz="4400" dirty="0" smtClean="0">
                <a:solidFill>
                  <a:srgbClr val="FF0000"/>
                </a:solidFill>
                <a:latin typeface="Berlin Sans FB" panose="020E0602020502020306" pitchFamily="34" charset="0"/>
              </a:rPr>
              <a:t>Prayer</a:t>
            </a:r>
            <a:r>
              <a:rPr lang="en-US" sz="4400" dirty="0" smtClean="0">
                <a:solidFill>
                  <a:schemeClr val="bg1">
                    <a:lumMod val="85000"/>
                    <a:lumOff val="15000"/>
                  </a:schemeClr>
                </a:solidFill>
                <a:latin typeface="Berlin Sans FB" panose="020E0602020502020306" pitchFamily="34" charset="0"/>
              </a:rPr>
              <a:t> in </a:t>
            </a:r>
            <a:r>
              <a:rPr lang="en-US" sz="4400" dirty="0" smtClean="0">
                <a:solidFill>
                  <a:srgbClr val="FF0000"/>
                </a:solidFill>
                <a:latin typeface="Berlin Sans FB" panose="020E0602020502020306" pitchFamily="34" charset="0"/>
              </a:rPr>
              <a:t>Detail</a:t>
            </a:r>
          </a:p>
        </p:txBody>
      </p:sp>
      <p:sp>
        <p:nvSpPr>
          <p:cNvPr id="5" name="TextBox 4"/>
          <p:cNvSpPr txBox="1"/>
          <p:nvPr/>
        </p:nvSpPr>
        <p:spPr>
          <a:xfrm>
            <a:off x="571500" y="2362200"/>
            <a:ext cx="11049000" cy="1261884"/>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Matthew 6:8</a:t>
            </a:r>
          </a:p>
          <a:p>
            <a:r>
              <a:rPr lang="en-US" sz="3600" dirty="0" smtClean="0">
                <a:solidFill>
                  <a:schemeClr val="bg1">
                    <a:lumMod val="85000"/>
                    <a:lumOff val="15000"/>
                  </a:schemeClr>
                </a:solidFill>
                <a:latin typeface="Berlin Sans FB" panose="020E0602020502020306" pitchFamily="34" charset="0"/>
              </a:rPr>
              <a:t>…your Father knows what you need before you ask Him.</a:t>
            </a:r>
          </a:p>
        </p:txBody>
      </p:sp>
    </p:spTree>
    <p:extLst>
      <p:ext uri="{BB962C8B-B14F-4D97-AF65-F5344CB8AC3E}">
        <p14:creationId xmlns:p14="http://schemas.microsoft.com/office/powerpoint/2010/main" val="364518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144655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startAt="3"/>
            </a:pPr>
            <a:r>
              <a:rPr lang="en-US" sz="4400" dirty="0" smtClean="0">
                <a:solidFill>
                  <a:schemeClr val="bg1">
                    <a:lumMod val="85000"/>
                    <a:lumOff val="15000"/>
                  </a:schemeClr>
                </a:solidFill>
                <a:latin typeface="Berlin Sans FB" panose="020E0602020502020306" pitchFamily="34" charset="0"/>
              </a:rPr>
              <a:t>Take the Matter to God in </a:t>
            </a:r>
            <a:r>
              <a:rPr lang="en-US" sz="4400" dirty="0" smtClean="0">
                <a:solidFill>
                  <a:srgbClr val="FF0000"/>
                </a:solidFill>
                <a:latin typeface="Berlin Sans FB" panose="020E0602020502020306" pitchFamily="34" charset="0"/>
              </a:rPr>
              <a:t>Prayer</a:t>
            </a:r>
            <a:r>
              <a:rPr lang="en-US" sz="4400" dirty="0" smtClean="0">
                <a:solidFill>
                  <a:schemeClr val="bg1">
                    <a:lumMod val="85000"/>
                    <a:lumOff val="15000"/>
                  </a:schemeClr>
                </a:solidFill>
                <a:latin typeface="Berlin Sans FB" panose="020E0602020502020306" pitchFamily="34" charset="0"/>
              </a:rPr>
              <a:t> in </a:t>
            </a:r>
            <a:r>
              <a:rPr lang="en-US" sz="4400" dirty="0" smtClean="0">
                <a:solidFill>
                  <a:srgbClr val="FF0000"/>
                </a:solidFill>
                <a:latin typeface="Berlin Sans FB" panose="020E0602020502020306" pitchFamily="34" charset="0"/>
              </a:rPr>
              <a:t>Detail</a:t>
            </a:r>
          </a:p>
        </p:txBody>
      </p:sp>
      <p:sp>
        <p:nvSpPr>
          <p:cNvPr id="5" name="TextBox 4"/>
          <p:cNvSpPr txBox="1"/>
          <p:nvPr/>
        </p:nvSpPr>
        <p:spPr>
          <a:xfrm>
            <a:off x="571500" y="2362200"/>
            <a:ext cx="11049000" cy="3477875"/>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1 Peter 5:5-6</a:t>
            </a:r>
          </a:p>
          <a:p>
            <a:r>
              <a:rPr lang="en-US" sz="3600" dirty="0" smtClean="0">
                <a:solidFill>
                  <a:schemeClr val="bg1">
                    <a:lumMod val="85000"/>
                    <a:lumOff val="15000"/>
                  </a:schemeClr>
                </a:solidFill>
                <a:latin typeface="Berlin Sans FB" panose="020E0602020502020306" pitchFamily="34" charset="0"/>
              </a:rPr>
              <a:t>…and all of you, clothe yourselves with humility toward one another, for God is opposed to the proud, but gives grace to the humble. Therefore humble yourselves under the mighty hand of God, that He may exalt you at the proper time </a:t>
            </a:r>
          </a:p>
        </p:txBody>
      </p:sp>
    </p:spTree>
    <p:extLst>
      <p:ext uri="{BB962C8B-B14F-4D97-AF65-F5344CB8AC3E}">
        <p14:creationId xmlns:p14="http://schemas.microsoft.com/office/powerpoint/2010/main" val="180133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144655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startAt="3"/>
            </a:pPr>
            <a:r>
              <a:rPr lang="en-US" sz="4400" dirty="0" smtClean="0">
                <a:solidFill>
                  <a:schemeClr val="bg1">
                    <a:lumMod val="85000"/>
                    <a:lumOff val="15000"/>
                  </a:schemeClr>
                </a:solidFill>
                <a:latin typeface="Berlin Sans FB" panose="020E0602020502020306" pitchFamily="34" charset="0"/>
              </a:rPr>
              <a:t>Take the Matter to God in </a:t>
            </a:r>
            <a:r>
              <a:rPr lang="en-US" sz="4400" dirty="0" smtClean="0">
                <a:solidFill>
                  <a:srgbClr val="FF0000"/>
                </a:solidFill>
                <a:latin typeface="Berlin Sans FB" panose="020E0602020502020306" pitchFamily="34" charset="0"/>
              </a:rPr>
              <a:t>Prayer</a:t>
            </a:r>
            <a:r>
              <a:rPr lang="en-US" sz="4400" dirty="0" smtClean="0">
                <a:solidFill>
                  <a:schemeClr val="bg1">
                    <a:lumMod val="85000"/>
                    <a:lumOff val="15000"/>
                  </a:schemeClr>
                </a:solidFill>
                <a:latin typeface="Berlin Sans FB" panose="020E0602020502020306" pitchFamily="34" charset="0"/>
              </a:rPr>
              <a:t> in </a:t>
            </a:r>
            <a:r>
              <a:rPr lang="en-US" sz="4400" dirty="0" smtClean="0">
                <a:solidFill>
                  <a:srgbClr val="FF0000"/>
                </a:solidFill>
                <a:latin typeface="Berlin Sans FB" panose="020E0602020502020306" pitchFamily="34" charset="0"/>
              </a:rPr>
              <a:t>Detail</a:t>
            </a:r>
          </a:p>
        </p:txBody>
      </p:sp>
      <p:sp>
        <p:nvSpPr>
          <p:cNvPr id="5" name="TextBox 4"/>
          <p:cNvSpPr txBox="1"/>
          <p:nvPr/>
        </p:nvSpPr>
        <p:spPr>
          <a:xfrm>
            <a:off x="571500" y="2362200"/>
            <a:ext cx="11049000" cy="1815882"/>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1 Peter 5:7</a:t>
            </a:r>
          </a:p>
          <a:p>
            <a:r>
              <a:rPr lang="en-US" sz="3600" dirty="0" smtClean="0">
                <a:solidFill>
                  <a:schemeClr val="bg1">
                    <a:lumMod val="85000"/>
                    <a:lumOff val="15000"/>
                  </a:schemeClr>
                </a:solidFill>
                <a:latin typeface="Berlin Sans FB" panose="020E0602020502020306" pitchFamily="34" charset="0"/>
              </a:rPr>
              <a:t>Casting all your anxiety on Him, because He cares for you.</a:t>
            </a:r>
          </a:p>
        </p:txBody>
      </p:sp>
    </p:spTree>
    <p:extLst>
      <p:ext uri="{BB962C8B-B14F-4D97-AF65-F5344CB8AC3E}">
        <p14:creationId xmlns:p14="http://schemas.microsoft.com/office/powerpoint/2010/main" val="163956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144655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startAt="4"/>
            </a:pPr>
            <a:r>
              <a:rPr lang="en-US" sz="4400" dirty="0" smtClean="0">
                <a:solidFill>
                  <a:schemeClr val="bg1">
                    <a:lumMod val="85000"/>
                    <a:lumOff val="15000"/>
                  </a:schemeClr>
                </a:solidFill>
                <a:latin typeface="Berlin Sans FB" panose="020E0602020502020306" pitchFamily="34" charset="0"/>
              </a:rPr>
              <a:t>Keep </a:t>
            </a:r>
            <a:r>
              <a:rPr lang="en-US" sz="4400" dirty="0" smtClean="0">
                <a:solidFill>
                  <a:srgbClr val="FF0000"/>
                </a:solidFill>
                <a:latin typeface="Berlin Sans FB" panose="020E0602020502020306" pitchFamily="34" charset="0"/>
              </a:rPr>
              <a:t>God’s </a:t>
            </a:r>
            <a:r>
              <a:rPr lang="en-US" sz="4400" dirty="0" smtClean="0">
                <a:solidFill>
                  <a:schemeClr val="bg1">
                    <a:lumMod val="85000"/>
                    <a:lumOff val="15000"/>
                  </a:schemeClr>
                </a:solidFill>
                <a:latin typeface="Berlin Sans FB" panose="020E0602020502020306" pitchFamily="34" charset="0"/>
              </a:rPr>
              <a:t>Interests, Glory, Will before your Own.</a:t>
            </a:r>
          </a:p>
        </p:txBody>
      </p:sp>
      <p:sp>
        <p:nvSpPr>
          <p:cNvPr id="5" name="TextBox 4"/>
          <p:cNvSpPr txBox="1"/>
          <p:nvPr/>
        </p:nvSpPr>
        <p:spPr>
          <a:xfrm>
            <a:off x="571500" y="2362200"/>
            <a:ext cx="11049000" cy="2923877"/>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Matthew 6:9-11</a:t>
            </a:r>
          </a:p>
          <a:p>
            <a:r>
              <a:rPr lang="en-US" sz="3600" dirty="0" smtClean="0">
                <a:solidFill>
                  <a:schemeClr val="bg1">
                    <a:lumMod val="85000"/>
                    <a:lumOff val="15000"/>
                  </a:schemeClr>
                </a:solidFill>
                <a:latin typeface="Berlin Sans FB" panose="020E0602020502020306" pitchFamily="34" charset="0"/>
              </a:rPr>
              <a:t>Pray, then, in this way: ‘Our Father who is in heaven, hallowed by Your name. Your kingdom come. Your will be done, on earth as it is in heaven. Give us this day our daily bread.</a:t>
            </a:r>
          </a:p>
        </p:txBody>
      </p:sp>
    </p:spTree>
    <p:extLst>
      <p:ext uri="{BB962C8B-B14F-4D97-AF65-F5344CB8AC3E}">
        <p14:creationId xmlns:p14="http://schemas.microsoft.com/office/powerpoint/2010/main" val="37613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144655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startAt="4"/>
            </a:pPr>
            <a:r>
              <a:rPr lang="en-US" sz="4400" dirty="0" smtClean="0">
                <a:solidFill>
                  <a:schemeClr val="bg1">
                    <a:lumMod val="85000"/>
                    <a:lumOff val="15000"/>
                  </a:schemeClr>
                </a:solidFill>
                <a:latin typeface="Berlin Sans FB" panose="020E0602020502020306" pitchFamily="34" charset="0"/>
              </a:rPr>
              <a:t>Keep </a:t>
            </a:r>
            <a:r>
              <a:rPr lang="en-US" sz="4400" dirty="0" smtClean="0">
                <a:solidFill>
                  <a:srgbClr val="FF0000"/>
                </a:solidFill>
                <a:latin typeface="Berlin Sans FB" panose="020E0602020502020306" pitchFamily="34" charset="0"/>
              </a:rPr>
              <a:t>God’s </a:t>
            </a:r>
            <a:r>
              <a:rPr lang="en-US" sz="4400" dirty="0" smtClean="0">
                <a:solidFill>
                  <a:schemeClr val="bg1">
                    <a:lumMod val="85000"/>
                    <a:lumOff val="15000"/>
                  </a:schemeClr>
                </a:solidFill>
                <a:latin typeface="Berlin Sans FB" panose="020E0602020502020306" pitchFamily="34" charset="0"/>
              </a:rPr>
              <a:t>Interests, Glory, Will before your Own.</a:t>
            </a:r>
          </a:p>
        </p:txBody>
      </p:sp>
      <p:sp>
        <p:nvSpPr>
          <p:cNvPr id="5" name="TextBox 4"/>
          <p:cNvSpPr txBox="1"/>
          <p:nvPr/>
        </p:nvSpPr>
        <p:spPr>
          <a:xfrm>
            <a:off x="571500" y="2362200"/>
            <a:ext cx="11049000" cy="236988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Matthew 26:39</a:t>
            </a:r>
          </a:p>
          <a:p>
            <a:r>
              <a:rPr lang="en-US" sz="3600" dirty="0" smtClean="0">
                <a:solidFill>
                  <a:schemeClr val="bg1">
                    <a:lumMod val="85000"/>
                    <a:lumOff val="15000"/>
                  </a:schemeClr>
                </a:solidFill>
                <a:latin typeface="Berlin Sans FB" panose="020E0602020502020306" pitchFamily="34" charset="0"/>
              </a:rPr>
              <a:t>And He went a little beyond them, and fell on His face and prayed, saying, “My Father, if it possible, let this cup pass from Me; yet not as I will but as you will.”</a:t>
            </a:r>
          </a:p>
        </p:txBody>
      </p:sp>
    </p:spTree>
    <p:extLst>
      <p:ext uri="{BB962C8B-B14F-4D97-AF65-F5344CB8AC3E}">
        <p14:creationId xmlns:p14="http://schemas.microsoft.com/office/powerpoint/2010/main" val="274223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144655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startAt="4"/>
            </a:pPr>
            <a:r>
              <a:rPr lang="en-US" sz="4400" dirty="0" smtClean="0">
                <a:solidFill>
                  <a:schemeClr val="bg1">
                    <a:lumMod val="85000"/>
                    <a:lumOff val="15000"/>
                  </a:schemeClr>
                </a:solidFill>
                <a:latin typeface="Berlin Sans FB" panose="020E0602020502020306" pitchFamily="34" charset="0"/>
              </a:rPr>
              <a:t>Keep </a:t>
            </a:r>
            <a:r>
              <a:rPr lang="en-US" sz="4400" dirty="0" smtClean="0">
                <a:solidFill>
                  <a:srgbClr val="FF0000"/>
                </a:solidFill>
                <a:latin typeface="Berlin Sans FB" panose="020E0602020502020306" pitchFamily="34" charset="0"/>
              </a:rPr>
              <a:t>God’s </a:t>
            </a:r>
            <a:r>
              <a:rPr lang="en-US" sz="4400" dirty="0" smtClean="0">
                <a:solidFill>
                  <a:schemeClr val="bg1">
                    <a:lumMod val="85000"/>
                    <a:lumOff val="15000"/>
                  </a:schemeClr>
                </a:solidFill>
                <a:latin typeface="Berlin Sans FB" panose="020E0602020502020306" pitchFamily="34" charset="0"/>
              </a:rPr>
              <a:t>Interests, Glory, Will before your Own.</a:t>
            </a:r>
          </a:p>
        </p:txBody>
      </p:sp>
      <p:sp>
        <p:nvSpPr>
          <p:cNvPr id="5" name="TextBox 4"/>
          <p:cNvSpPr txBox="1"/>
          <p:nvPr/>
        </p:nvSpPr>
        <p:spPr>
          <a:xfrm>
            <a:off x="571500" y="2362200"/>
            <a:ext cx="11049000" cy="2923877"/>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John 12:23-24</a:t>
            </a:r>
          </a:p>
          <a:p>
            <a:r>
              <a:rPr lang="en-US" sz="3600" dirty="0" smtClean="0">
                <a:solidFill>
                  <a:schemeClr val="bg1">
                    <a:lumMod val="85000"/>
                    <a:lumOff val="15000"/>
                  </a:schemeClr>
                </a:solidFill>
                <a:latin typeface="Berlin Sans FB" panose="020E0602020502020306" pitchFamily="34" charset="0"/>
              </a:rPr>
              <a:t>…The hour has come for the Son of Man to be glorified. Truly, truly, I say to you, unless a grain of wheat falls into the earth and dies, it remains alone; but if it dies, it bears much fruit.</a:t>
            </a:r>
          </a:p>
        </p:txBody>
      </p:sp>
    </p:spTree>
    <p:extLst>
      <p:ext uri="{BB962C8B-B14F-4D97-AF65-F5344CB8AC3E}">
        <p14:creationId xmlns:p14="http://schemas.microsoft.com/office/powerpoint/2010/main" val="65136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144655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startAt="4"/>
            </a:pPr>
            <a:r>
              <a:rPr lang="en-US" sz="4400" dirty="0" smtClean="0">
                <a:solidFill>
                  <a:schemeClr val="bg1">
                    <a:lumMod val="85000"/>
                    <a:lumOff val="15000"/>
                  </a:schemeClr>
                </a:solidFill>
                <a:latin typeface="Berlin Sans FB" panose="020E0602020502020306" pitchFamily="34" charset="0"/>
              </a:rPr>
              <a:t>Keep </a:t>
            </a:r>
            <a:r>
              <a:rPr lang="en-US" sz="4400" dirty="0" smtClean="0">
                <a:solidFill>
                  <a:srgbClr val="FF0000"/>
                </a:solidFill>
                <a:latin typeface="Berlin Sans FB" panose="020E0602020502020306" pitchFamily="34" charset="0"/>
              </a:rPr>
              <a:t>God’s </a:t>
            </a:r>
            <a:r>
              <a:rPr lang="en-US" sz="4400" dirty="0" smtClean="0">
                <a:solidFill>
                  <a:schemeClr val="bg1">
                    <a:lumMod val="85000"/>
                    <a:lumOff val="15000"/>
                  </a:schemeClr>
                </a:solidFill>
                <a:latin typeface="Berlin Sans FB" panose="020E0602020502020306" pitchFamily="34" charset="0"/>
              </a:rPr>
              <a:t>Interests, Glory, Will before your Own.</a:t>
            </a:r>
          </a:p>
        </p:txBody>
      </p:sp>
      <p:sp>
        <p:nvSpPr>
          <p:cNvPr id="7" name="TextBox 6"/>
          <p:cNvSpPr txBox="1"/>
          <p:nvPr/>
        </p:nvSpPr>
        <p:spPr>
          <a:xfrm>
            <a:off x="571500" y="2362200"/>
            <a:ext cx="11049000" cy="236988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John 12:27-28</a:t>
            </a:r>
          </a:p>
          <a:p>
            <a:r>
              <a:rPr lang="en-US" sz="3600" dirty="0" smtClean="0">
                <a:solidFill>
                  <a:schemeClr val="bg1">
                    <a:lumMod val="85000"/>
                    <a:lumOff val="15000"/>
                  </a:schemeClr>
                </a:solidFill>
                <a:latin typeface="Berlin Sans FB" panose="020E0602020502020306" pitchFamily="34" charset="0"/>
              </a:rPr>
              <a:t>Now my soul has become troubled; and what shall I say, ‘Father, save Me from this hour?’ But for this purpose I came to this hour. Father, glory Your name.”…</a:t>
            </a:r>
          </a:p>
        </p:txBody>
      </p:sp>
    </p:spTree>
    <p:extLst>
      <p:ext uri="{BB962C8B-B14F-4D97-AF65-F5344CB8AC3E}">
        <p14:creationId xmlns:p14="http://schemas.microsoft.com/office/powerpoint/2010/main" val="190083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 y="0"/>
            <a:ext cx="12191999" cy="701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457167"/>
            <a:endParaRPr lang="en-US" sz="1900">
              <a:solidFill>
                <a:prstClr val="white"/>
              </a:solidFill>
            </a:endParaRPr>
          </a:p>
        </p:txBody>
      </p:sp>
      <p:sp>
        <p:nvSpPr>
          <p:cNvPr id="3" name="Rectangle 2"/>
          <p:cNvSpPr/>
          <p:nvPr/>
        </p:nvSpPr>
        <p:spPr>
          <a:xfrm>
            <a:off x="0" y="0"/>
            <a:ext cx="12192000" cy="701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rtlCol="0" anchor="ctr"/>
          <a:lstStyle/>
          <a:p>
            <a:pPr algn="ctr" defTabSz="457167"/>
            <a:endParaRPr lang="en-US" sz="1900">
              <a:solidFill>
                <a:prstClr val="white"/>
              </a:solidFill>
            </a:endParaRPr>
          </a:p>
        </p:txBody>
      </p:sp>
      <p:sp>
        <p:nvSpPr>
          <p:cNvPr id="4" name="TextBox 3"/>
          <p:cNvSpPr txBox="1"/>
          <p:nvPr/>
        </p:nvSpPr>
        <p:spPr>
          <a:xfrm>
            <a:off x="762000" y="750601"/>
            <a:ext cx="10515600" cy="3477871"/>
          </a:xfrm>
          <a:prstGeom prst="rect">
            <a:avLst/>
          </a:prstGeom>
          <a:noFill/>
        </p:spPr>
        <p:txBody>
          <a:bodyPr wrap="square" lIns="91434" tIns="45718" rIns="91434" bIns="45718" rtlCol="0">
            <a:spAutoFit/>
          </a:bodyPr>
          <a:lstStyle/>
          <a:p>
            <a:pPr algn="ctr" defTabSz="457167"/>
            <a:r>
              <a:rPr lang="en-US" sz="4800" dirty="0" smtClean="0">
                <a:solidFill>
                  <a:prstClr val="black"/>
                </a:solidFill>
              </a:rPr>
              <a:t>(Philippians 4:6-7)</a:t>
            </a:r>
            <a:endParaRPr lang="en-US" sz="4800" baseline="30000" dirty="0">
              <a:solidFill>
                <a:prstClr val="black"/>
              </a:solidFill>
            </a:endParaRPr>
          </a:p>
          <a:p>
            <a:pPr defTabSz="457167"/>
            <a:endParaRPr lang="en-US" baseline="30000" dirty="0">
              <a:solidFill>
                <a:prstClr val="black"/>
              </a:solidFill>
            </a:endParaRPr>
          </a:p>
          <a:p>
            <a:pPr defTabSz="609570"/>
            <a:r>
              <a:rPr lang="en-US" sz="3200" dirty="0">
                <a:solidFill>
                  <a:prstClr val="black"/>
                </a:solidFill>
              </a:rPr>
              <a:t>Be anxious for nothing, but in everything by prayer and supplication, with thanksgiving, let your requests be made known to God; </a:t>
            </a:r>
            <a:r>
              <a:rPr lang="en-US" sz="3200" dirty="0" smtClean="0">
                <a:solidFill>
                  <a:prstClr val="black"/>
                </a:solidFill>
              </a:rPr>
              <a:t>and </a:t>
            </a:r>
            <a:r>
              <a:rPr lang="en-US" sz="3200" dirty="0">
                <a:solidFill>
                  <a:prstClr val="black"/>
                </a:solidFill>
              </a:rPr>
              <a:t>the peace of God, which surpasses all understanding, will guard your hearts and minds through Christ Jesus.</a:t>
            </a:r>
            <a:endParaRPr lang="en-US" sz="2900" dirty="0">
              <a:solidFill>
                <a:prstClr val="black"/>
              </a:solidFill>
            </a:endParaRPr>
          </a:p>
        </p:txBody>
      </p:sp>
    </p:spTree>
    <p:extLst>
      <p:ext uri="{BB962C8B-B14F-4D97-AF65-F5344CB8AC3E}">
        <p14:creationId xmlns:p14="http://schemas.microsoft.com/office/powerpoint/2010/main" val="26768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Clr>
                <a:schemeClr val="bg1"/>
              </a:buClr>
              <a:buFont typeface="+mj-lt"/>
              <a:buAutoNum type="romanUcPeriod" startAt="5"/>
            </a:pPr>
            <a:r>
              <a:rPr lang="en-US" sz="4400" dirty="0" smtClean="0">
                <a:solidFill>
                  <a:srgbClr val="FF0000"/>
                </a:solidFill>
                <a:latin typeface="Berlin Sans FB" panose="020E0602020502020306" pitchFamily="34" charset="0"/>
              </a:rPr>
              <a:t>Wait</a:t>
            </a:r>
            <a:r>
              <a:rPr lang="en-US" sz="4400" dirty="0" smtClean="0">
                <a:solidFill>
                  <a:schemeClr val="bg1">
                    <a:lumMod val="85000"/>
                    <a:lumOff val="15000"/>
                  </a:schemeClr>
                </a:solidFill>
                <a:latin typeface="Berlin Sans FB" panose="020E0602020502020306" pitchFamily="34" charset="0"/>
              </a:rPr>
              <a:t> in Faith for God to Act</a:t>
            </a:r>
          </a:p>
        </p:txBody>
      </p:sp>
      <p:sp>
        <p:nvSpPr>
          <p:cNvPr id="5" name="TextBox 4"/>
          <p:cNvSpPr txBox="1"/>
          <p:nvPr/>
        </p:nvSpPr>
        <p:spPr>
          <a:xfrm>
            <a:off x="571500" y="2362200"/>
            <a:ext cx="11049000" cy="1815882"/>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Psalm 27:14</a:t>
            </a:r>
          </a:p>
          <a:p>
            <a:r>
              <a:rPr lang="en-US" sz="3600" dirty="0" smtClean="0">
                <a:solidFill>
                  <a:schemeClr val="bg1">
                    <a:lumMod val="85000"/>
                    <a:lumOff val="15000"/>
                  </a:schemeClr>
                </a:solidFill>
                <a:latin typeface="Berlin Sans FB" panose="020E0602020502020306" pitchFamily="34" charset="0"/>
              </a:rPr>
              <a:t>Wait for the LORD; Be strong and let your heart take courage; Yes, wait for the LORD.</a:t>
            </a:r>
          </a:p>
        </p:txBody>
      </p:sp>
    </p:spTree>
    <p:extLst>
      <p:ext uri="{BB962C8B-B14F-4D97-AF65-F5344CB8AC3E}">
        <p14:creationId xmlns:p14="http://schemas.microsoft.com/office/powerpoint/2010/main" val="413085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Clr>
                <a:schemeClr val="bg1"/>
              </a:buClr>
              <a:buFont typeface="+mj-lt"/>
              <a:buAutoNum type="romanUcPeriod" startAt="5"/>
            </a:pPr>
            <a:r>
              <a:rPr lang="en-US" sz="4400" dirty="0" smtClean="0">
                <a:solidFill>
                  <a:srgbClr val="FF0000"/>
                </a:solidFill>
                <a:latin typeface="Berlin Sans FB" panose="020E0602020502020306" pitchFamily="34" charset="0"/>
              </a:rPr>
              <a:t>Wait</a:t>
            </a:r>
            <a:r>
              <a:rPr lang="en-US" sz="4400" dirty="0" smtClean="0">
                <a:solidFill>
                  <a:schemeClr val="bg1">
                    <a:lumMod val="85000"/>
                    <a:lumOff val="15000"/>
                  </a:schemeClr>
                </a:solidFill>
                <a:latin typeface="Berlin Sans FB" panose="020E0602020502020306" pitchFamily="34" charset="0"/>
              </a:rPr>
              <a:t> in Faith for God to Act</a:t>
            </a:r>
          </a:p>
        </p:txBody>
      </p:sp>
      <p:sp>
        <p:nvSpPr>
          <p:cNvPr id="5" name="TextBox 4"/>
          <p:cNvSpPr txBox="1"/>
          <p:nvPr/>
        </p:nvSpPr>
        <p:spPr>
          <a:xfrm>
            <a:off x="571500" y="2362200"/>
            <a:ext cx="11049000" cy="1815882"/>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Psalm 33:20</a:t>
            </a:r>
          </a:p>
          <a:p>
            <a:r>
              <a:rPr lang="en-US" sz="3600" dirty="0" smtClean="0">
                <a:solidFill>
                  <a:schemeClr val="bg1">
                    <a:lumMod val="85000"/>
                    <a:lumOff val="15000"/>
                  </a:schemeClr>
                </a:solidFill>
                <a:latin typeface="Berlin Sans FB" panose="020E0602020502020306" pitchFamily="34" charset="0"/>
              </a:rPr>
              <a:t>Our soul waits for the LORD; He is our help and our shield.</a:t>
            </a:r>
          </a:p>
        </p:txBody>
      </p:sp>
    </p:spTree>
    <p:extLst>
      <p:ext uri="{BB962C8B-B14F-4D97-AF65-F5344CB8AC3E}">
        <p14:creationId xmlns:p14="http://schemas.microsoft.com/office/powerpoint/2010/main" val="370417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Clr>
                <a:schemeClr val="bg1"/>
              </a:buClr>
              <a:buFont typeface="+mj-lt"/>
              <a:buAutoNum type="romanUcPeriod" startAt="5"/>
            </a:pPr>
            <a:r>
              <a:rPr lang="en-US" sz="4400" dirty="0" smtClean="0">
                <a:solidFill>
                  <a:srgbClr val="FF0000"/>
                </a:solidFill>
                <a:latin typeface="Berlin Sans FB" panose="020E0602020502020306" pitchFamily="34" charset="0"/>
              </a:rPr>
              <a:t>Wait</a:t>
            </a:r>
            <a:r>
              <a:rPr lang="en-US" sz="4400" dirty="0" smtClean="0">
                <a:solidFill>
                  <a:schemeClr val="bg1">
                    <a:lumMod val="85000"/>
                    <a:lumOff val="15000"/>
                  </a:schemeClr>
                </a:solidFill>
                <a:latin typeface="Berlin Sans FB" panose="020E0602020502020306" pitchFamily="34" charset="0"/>
              </a:rPr>
              <a:t> in Faith for God to Act</a:t>
            </a:r>
          </a:p>
        </p:txBody>
      </p:sp>
      <p:sp>
        <p:nvSpPr>
          <p:cNvPr id="5" name="TextBox 4"/>
          <p:cNvSpPr txBox="1"/>
          <p:nvPr/>
        </p:nvSpPr>
        <p:spPr>
          <a:xfrm>
            <a:off x="571500" y="2362200"/>
            <a:ext cx="11049000" cy="236988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Psalm 37:7</a:t>
            </a:r>
          </a:p>
          <a:p>
            <a:r>
              <a:rPr lang="en-US" sz="3600" dirty="0" smtClean="0">
                <a:solidFill>
                  <a:schemeClr val="bg1">
                    <a:lumMod val="85000"/>
                    <a:lumOff val="15000"/>
                  </a:schemeClr>
                </a:solidFill>
                <a:latin typeface="Berlin Sans FB" panose="020E0602020502020306" pitchFamily="34" charset="0"/>
              </a:rPr>
              <a:t>Rest in the LORD and wait patiently for Him; Do not fret because of him who prospers in his way, Because of the man who carries out wicked schemes.</a:t>
            </a:r>
          </a:p>
        </p:txBody>
      </p:sp>
    </p:spTree>
    <p:extLst>
      <p:ext uri="{BB962C8B-B14F-4D97-AF65-F5344CB8AC3E}">
        <p14:creationId xmlns:p14="http://schemas.microsoft.com/office/powerpoint/2010/main" val="348123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Clr>
                <a:schemeClr val="bg1"/>
              </a:buClr>
              <a:buFont typeface="+mj-lt"/>
              <a:buAutoNum type="romanUcPeriod" startAt="5"/>
            </a:pPr>
            <a:r>
              <a:rPr lang="en-US" sz="4400" dirty="0" smtClean="0">
                <a:solidFill>
                  <a:srgbClr val="FF0000"/>
                </a:solidFill>
                <a:latin typeface="Berlin Sans FB" panose="020E0602020502020306" pitchFamily="34" charset="0"/>
              </a:rPr>
              <a:t>Wait</a:t>
            </a:r>
            <a:r>
              <a:rPr lang="en-US" sz="4400" dirty="0" smtClean="0">
                <a:solidFill>
                  <a:schemeClr val="bg1">
                    <a:lumMod val="85000"/>
                    <a:lumOff val="15000"/>
                  </a:schemeClr>
                </a:solidFill>
                <a:latin typeface="Berlin Sans FB" panose="020E0602020502020306" pitchFamily="34" charset="0"/>
              </a:rPr>
              <a:t> in Faith for God to Act</a:t>
            </a:r>
          </a:p>
        </p:txBody>
      </p:sp>
      <p:sp>
        <p:nvSpPr>
          <p:cNvPr id="5" name="TextBox 4"/>
          <p:cNvSpPr txBox="1"/>
          <p:nvPr/>
        </p:nvSpPr>
        <p:spPr>
          <a:xfrm>
            <a:off x="571500" y="2362200"/>
            <a:ext cx="11049000" cy="236988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Psalm 37:34</a:t>
            </a:r>
          </a:p>
          <a:p>
            <a:r>
              <a:rPr lang="en-US" sz="3600" dirty="0" smtClean="0">
                <a:solidFill>
                  <a:schemeClr val="bg1">
                    <a:lumMod val="85000"/>
                    <a:lumOff val="15000"/>
                  </a:schemeClr>
                </a:solidFill>
                <a:latin typeface="Berlin Sans FB" panose="020E0602020502020306" pitchFamily="34" charset="0"/>
              </a:rPr>
              <a:t>Wait for the LORD and keep His way, And He will exalt you to inherit the land; When the wicked are cut off, you will see it.</a:t>
            </a:r>
          </a:p>
        </p:txBody>
      </p:sp>
    </p:spTree>
    <p:extLst>
      <p:ext uri="{BB962C8B-B14F-4D97-AF65-F5344CB8AC3E}">
        <p14:creationId xmlns:p14="http://schemas.microsoft.com/office/powerpoint/2010/main" val="114068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Clr>
                <a:schemeClr val="bg1"/>
              </a:buClr>
              <a:buFont typeface="+mj-lt"/>
              <a:buAutoNum type="romanUcPeriod" startAt="5"/>
            </a:pPr>
            <a:r>
              <a:rPr lang="en-US" sz="4400" dirty="0" smtClean="0">
                <a:solidFill>
                  <a:srgbClr val="FF0000"/>
                </a:solidFill>
                <a:latin typeface="Berlin Sans FB" panose="020E0602020502020306" pitchFamily="34" charset="0"/>
              </a:rPr>
              <a:t>Wait</a:t>
            </a:r>
            <a:r>
              <a:rPr lang="en-US" sz="4400" dirty="0" smtClean="0">
                <a:solidFill>
                  <a:schemeClr val="bg1">
                    <a:lumMod val="85000"/>
                    <a:lumOff val="15000"/>
                  </a:schemeClr>
                </a:solidFill>
                <a:latin typeface="Berlin Sans FB" panose="020E0602020502020306" pitchFamily="34" charset="0"/>
              </a:rPr>
              <a:t> in Faith for God to Act</a:t>
            </a:r>
          </a:p>
        </p:txBody>
      </p:sp>
      <p:sp>
        <p:nvSpPr>
          <p:cNvPr id="5" name="TextBox 4"/>
          <p:cNvSpPr txBox="1"/>
          <p:nvPr/>
        </p:nvSpPr>
        <p:spPr>
          <a:xfrm>
            <a:off x="571500" y="2362200"/>
            <a:ext cx="11049000" cy="2923877"/>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Psalm 130:5-6</a:t>
            </a:r>
          </a:p>
          <a:p>
            <a:r>
              <a:rPr lang="en-US" sz="3600" dirty="0" smtClean="0">
                <a:solidFill>
                  <a:schemeClr val="bg1">
                    <a:lumMod val="85000"/>
                    <a:lumOff val="15000"/>
                  </a:schemeClr>
                </a:solidFill>
                <a:latin typeface="Berlin Sans FB" panose="020E0602020502020306" pitchFamily="34" charset="0"/>
              </a:rPr>
              <a:t>I wait for the LORD, my soul does wait, And in His word do I hope. My soul waits for the Lord More than the watchmen for the morning; Indeed, more than the watchmen in the morning.</a:t>
            </a:r>
          </a:p>
        </p:txBody>
      </p:sp>
    </p:spTree>
    <p:extLst>
      <p:ext uri="{BB962C8B-B14F-4D97-AF65-F5344CB8AC3E}">
        <p14:creationId xmlns:p14="http://schemas.microsoft.com/office/powerpoint/2010/main" val="268837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Clr>
                <a:schemeClr val="bg1"/>
              </a:buClr>
              <a:buFont typeface="+mj-lt"/>
              <a:buAutoNum type="romanUcPeriod" startAt="5"/>
            </a:pPr>
            <a:r>
              <a:rPr lang="en-US" sz="4400" dirty="0" smtClean="0">
                <a:solidFill>
                  <a:srgbClr val="FF0000"/>
                </a:solidFill>
                <a:latin typeface="Berlin Sans FB" panose="020E0602020502020306" pitchFamily="34" charset="0"/>
              </a:rPr>
              <a:t>Wait</a:t>
            </a:r>
            <a:r>
              <a:rPr lang="en-US" sz="4400" dirty="0" smtClean="0">
                <a:solidFill>
                  <a:schemeClr val="bg1">
                    <a:lumMod val="85000"/>
                    <a:lumOff val="15000"/>
                  </a:schemeClr>
                </a:solidFill>
                <a:latin typeface="Berlin Sans FB" panose="020E0602020502020306" pitchFamily="34" charset="0"/>
              </a:rPr>
              <a:t> in Faith for God to Act</a:t>
            </a:r>
          </a:p>
        </p:txBody>
      </p:sp>
      <p:sp>
        <p:nvSpPr>
          <p:cNvPr id="5" name="TextBox 4"/>
          <p:cNvSpPr txBox="1"/>
          <p:nvPr/>
        </p:nvSpPr>
        <p:spPr>
          <a:xfrm>
            <a:off x="571500" y="2362200"/>
            <a:ext cx="11049000" cy="3477875"/>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Philippians 3:20</a:t>
            </a:r>
          </a:p>
          <a:p>
            <a:r>
              <a:rPr lang="en-US" sz="3600" dirty="0" smtClean="0">
                <a:solidFill>
                  <a:schemeClr val="bg1">
                    <a:lumMod val="85000"/>
                    <a:lumOff val="15000"/>
                  </a:schemeClr>
                </a:solidFill>
                <a:latin typeface="Berlin Sans FB" panose="020E0602020502020306" pitchFamily="34" charset="0"/>
              </a:rPr>
              <a:t>For our citizenship is in heaven, from which also we eagerly wait for a Savior, the Lord Jesus Christ; who will transform the body of our humble state into conformity with the body of His glory, by the exertion of the power that He has even to subject all things to Himself.</a:t>
            </a:r>
          </a:p>
        </p:txBody>
      </p:sp>
    </p:spTree>
    <p:extLst>
      <p:ext uri="{BB962C8B-B14F-4D97-AF65-F5344CB8AC3E}">
        <p14:creationId xmlns:p14="http://schemas.microsoft.com/office/powerpoint/2010/main" val="244947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Clr>
                <a:schemeClr val="bg1"/>
              </a:buClr>
              <a:buFont typeface="+mj-lt"/>
              <a:buAutoNum type="romanUcPeriod" startAt="5"/>
            </a:pPr>
            <a:r>
              <a:rPr lang="en-US" sz="4400" dirty="0" smtClean="0">
                <a:solidFill>
                  <a:srgbClr val="FF0000"/>
                </a:solidFill>
                <a:latin typeface="Berlin Sans FB" panose="020E0602020502020306" pitchFamily="34" charset="0"/>
              </a:rPr>
              <a:t>Wait</a:t>
            </a:r>
            <a:r>
              <a:rPr lang="en-US" sz="4400" dirty="0" smtClean="0">
                <a:solidFill>
                  <a:schemeClr val="bg1">
                    <a:lumMod val="85000"/>
                    <a:lumOff val="15000"/>
                  </a:schemeClr>
                </a:solidFill>
                <a:latin typeface="Berlin Sans FB" panose="020E0602020502020306" pitchFamily="34" charset="0"/>
              </a:rPr>
              <a:t> in Faith for God to Act</a:t>
            </a:r>
          </a:p>
        </p:txBody>
      </p:sp>
      <p:sp>
        <p:nvSpPr>
          <p:cNvPr id="5" name="TextBox 4"/>
          <p:cNvSpPr txBox="1"/>
          <p:nvPr/>
        </p:nvSpPr>
        <p:spPr>
          <a:xfrm>
            <a:off x="571500" y="2362200"/>
            <a:ext cx="11049000" cy="1815882"/>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James 4:7-8</a:t>
            </a:r>
          </a:p>
          <a:p>
            <a:r>
              <a:rPr lang="en-US" sz="3600" dirty="0" smtClean="0">
                <a:solidFill>
                  <a:schemeClr val="bg1">
                    <a:lumMod val="85000"/>
                    <a:lumOff val="15000"/>
                  </a:schemeClr>
                </a:solidFill>
                <a:latin typeface="Berlin Sans FB" panose="020E0602020502020306" pitchFamily="34" charset="0"/>
              </a:rPr>
              <a:t>…Resist the devil and he will flee from you. Draw near to God and He will draw near to you…</a:t>
            </a:r>
          </a:p>
        </p:txBody>
      </p:sp>
    </p:spTree>
    <p:extLst>
      <p:ext uri="{BB962C8B-B14F-4D97-AF65-F5344CB8AC3E}">
        <p14:creationId xmlns:p14="http://schemas.microsoft.com/office/powerpoint/2010/main" val="3467762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39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7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4419600"/>
            <a:ext cx="11049000" cy="1938992"/>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algn="ctr"/>
            <a:r>
              <a:rPr lang="en-US" sz="6600" dirty="0" smtClean="0">
                <a:solidFill>
                  <a:schemeClr val="bg1">
                    <a:lumMod val="85000"/>
                    <a:lumOff val="15000"/>
                  </a:schemeClr>
                </a:solidFill>
                <a:latin typeface="Berlin Sans FB" panose="020E0602020502020306" pitchFamily="34" charset="0"/>
              </a:rPr>
              <a:t>Navigating Crises by Faith</a:t>
            </a:r>
          </a:p>
          <a:p>
            <a:pPr algn="ctr"/>
            <a:r>
              <a:rPr lang="en-US" sz="5400" dirty="0" smtClean="0">
                <a:solidFill>
                  <a:schemeClr val="bg1">
                    <a:lumMod val="85000"/>
                    <a:lumOff val="15000"/>
                  </a:schemeClr>
                </a:solidFill>
                <a:latin typeface="Berlin Sans FB" panose="020E0602020502020306" pitchFamily="34" charset="0"/>
              </a:rPr>
              <a:t>The Example of Hezekiah</a:t>
            </a:r>
            <a:endParaRPr lang="en-US" sz="2000" dirty="0">
              <a:solidFill>
                <a:schemeClr val="bg1">
                  <a:lumMod val="85000"/>
                  <a:lumOff val="15000"/>
                </a:schemeClr>
              </a:solidFill>
              <a:latin typeface="Berlin Sans FB" panose="020E0602020502020306" pitchFamily="34" charset="0"/>
            </a:endParaRPr>
          </a:p>
        </p:txBody>
      </p:sp>
      <p:cxnSp>
        <p:nvCxnSpPr>
          <p:cNvPr id="7" name="Straight Connector 6"/>
          <p:cNvCxnSpPr/>
          <p:nvPr/>
        </p:nvCxnSpPr>
        <p:spPr>
          <a:xfrm>
            <a:off x="838200" y="5486400"/>
            <a:ext cx="105918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90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a:pPr>
            <a:r>
              <a:rPr lang="en-US" sz="4400" dirty="0" smtClean="0">
                <a:solidFill>
                  <a:schemeClr val="bg1">
                    <a:lumMod val="85000"/>
                    <a:lumOff val="15000"/>
                  </a:schemeClr>
                </a:solidFill>
                <a:latin typeface="Berlin Sans FB" panose="020E0602020502020306" pitchFamily="34" charset="0"/>
              </a:rPr>
              <a:t>Live </a:t>
            </a:r>
            <a:r>
              <a:rPr lang="en-US" sz="4400" dirty="0" smtClean="0">
                <a:solidFill>
                  <a:srgbClr val="FF0000"/>
                </a:solidFill>
                <a:latin typeface="Berlin Sans FB" panose="020E0602020502020306" pitchFamily="34" charset="0"/>
              </a:rPr>
              <a:t>Righteously</a:t>
            </a:r>
          </a:p>
        </p:txBody>
      </p:sp>
      <p:sp>
        <p:nvSpPr>
          <p:cNvPr id="5" name="TextBox 4"/>
          <p:cNvSpPr txBox="1"/>
          <p:nvPr/>
        </p:nvSpPr>
        <p:spPr>
          <a:xfrm>
            <a:off x="571500" y="2362200"/>
            <a:ext cx="11049000" cy="1815882"/>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Proverbs 15:8</a:t>
            </a:r>
          </a:p>
          <a:p>
            <a:r>
              <a:rPr lang="en-US" sz="3600" dirty="0" smtClean="0">
                <a:solidFill>
                  <a:schemeClr val="bg1">
                    <a:lumMod val="85000"/>
                    <a:lumOff val="15000"/>
                  </a:schemeClr>
                </a:solidFill>
                <a:latin typeface="Berlin Sans FB" panose="020E0602020502020306" pitchFamily="34" charset="0"/>
              </a:rPr>
              <a:t>The sacrifice of the wicked is an abomination to the LORD, But the prayer of the upright is His delight.</a:t>
            </a:r>
          </a:p>
        </p:txBody>
      </p:sp>
    </p:spTree>
    <p:extLst>
      <p:ext uri="{BB962C8B-B14F-4D97-AF65-F5344CB8AC3E}">
        <p14:creationId xmlns:p14="http://schemas.microsoft.com/office/powerpoint/2010/main" val="120587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a:pPr>
            <a:r>
              <a:rPr lang="en-US" sz="4400" dirty="0" smtClean="0">
                <a:solidFill>
                  <a:schemeClr val="bg1">
                    <a:lumMod val="85000"/>
                    <a:lumOff val="15000"/>
                  </a:schemeClr>
                </a:solidFill>
                <a:latin typeface="Berlin Sans FB" panose="020E0602020502020306" pitchFamily="34" charset="0"/>
              </a:rPr>
              <a:t>Live </a:t>
            </a:r>
            <a:r>
              <a:rPr lang="en-US" sz="4400" dirty="0" smtClean="0">
                <a:solidFill>
                  <a:srgbClr val="FF0000"/>
                </a:solidFill>
                <a:latin typeface="Berlin Sans FB" panose="020E0602020502020306" pitchFamily="34" charset="0"/>
              </a:rPr>
              <a:t>Righteously</a:t>
            </a:r>
          </a:p>
        </p:txBody>
      </p:sp>
      <p:sp>
        <p:nvSpPr>
          <p:cNvPr id="5" name="TextBox 4"/>
          <p:cNvSpPr txBox="1"/>
          <p:nvPr/>
        </p:nvSpPr>
        <p:spPr>
          <a:xfrm>
            <a:off x="571500" y="2362200"/>
            <a:ext cx="11049000" cy="1815882"/>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Proverbs 15:29</a:t>
            </a:r>
          </a:p>
          <a:p>
            <a:r>
              <a:rPr lang="en-US" sz="3600" dirty="0" smtClean="0">
                <a:solidFill>
                  <a:schemeClr val="bg1">
                    <a:lumMod val="85000"/>
                    <a:lumOff val="15000"/>
                  </a:schemeClr>
                </a:solidFill>
                <a:latin typeface="Berlin Sans FB" panose="020E0602020502020306" pitchFamily="34" charset="0"/>
              </a:rPr>
              <a:t>The LORD is far from the wicked, But He hears the prayer of the righteous.</a:t>
            </a:r>
          </a:p>
        </p:txBody>
      </p:sp>
    </p:spTree>
    <p:extLst>
      <p:ext uri="{BB962C8B-B14F-4D97-AF65-F5344CB8AC3E}">
        <p14:creationId xmlns:p14="http://schemas.microsoft.com/office/powerpoint/2010/main" val="326975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a:pPr>
            <a:r>
              <a:rPr lang="en-US" sz="4400" dirty="0" smtClean="0">
                <a:solidFill>
                  <a:schemeClr val="bg1">
                    <a:lumMod val="85000"/>
                    <a:lumOff val="15000"/>
                  </a:schemeClr>
                </a:solidFill>
                <a:latin typeface="Berlin Sans FB" panose="020E0602020502020306" pitchFamily="34" charset="0"/>
              </a:rPr>
              <a:t>Live </a:t>
            </a:r>
            <a:r>
              <a:rPr lang="en-US" sz="4400" dirty="0" smtClean="0">
                <a:solidFill>
                  <a:srgbClr val="FF0000"/>
                </a:solidFill>
                <a:latin typeface="Berlin Sans FB" panose="020E0602020502020306" pitchFamily="34" charset="0"/>
              </a:rPr>
              <a:t>Righteously</a:t>
            </a:r>
          </a:p>
        </p:txBody>
      </p:sp>
      <p:sp>
        <p:nvSpPr>
          <p:cNvPr id="5" name="TextBox 4"/>
          <p:cNvSpPr txBox="1"/>
          <p:nvPr/>
        </p:nvSpPr>
        <p:spPr>
          <a:xfrm>
            <a:off x="571500" y="2362200"/>
            <a:ext cx="11049000" cy="2369880"/>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1 Peter 3:12</a:t>
            </a:r>
          </a:p>
          <a:p>
            <a:r>
              <a:rPr lang="en-US" sz="3600" dirty="0" smtClean="0">
                <a:solidFill>
                  <a:schemeClr val="bg1">
                    <a:lumMod val="85000"/>
                    <a:lumOff val="15000"/>
                  </a:schemeClr>
                </a:solidFill>
                <a:latin typeface="Berlin Sans FB" panose="020E0602020502020306" pitchFamily="34" charset="0"/>
              </a:rPr>
              <a:t>For the eyes of the LORD are toward the righteous, And His ears attend to their prayer, But the face of the LORD is against those who do evil.</a:t>
            </a:r>
          </a:p>
        </p:txBody>
      </p:sp>
    </p:spTree>
    <p:extLst>
      <p:ext uri="{BB962C8B-B14F-4D97-AF65-F5344CB8AC3E}">
        <p14:creationId xmlns:p14="http://schemas.microsoft.com/office/powerpoint/2010/main" val="264732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a:pPr>
            <a:r>
              <a:rPr lang="en-US" sz="4400" dirty="0" smtClean="0">
                <a:solidFill>
                  <a:schemeClr val="bg1">
                    <a:lumMod val="85000"/>
                    <a:lumOff val="15000"/>
                  </a:schemeClr>
                </a:solidFill>
                <a:latin typeface="Berlin Sans FB" panose="020E0602020502020306" pitchFamily="34" charset="0"/>
              </a:rPr>
              <a:t>Live </a:t>
            </a:r>
            <a:r>
              <a:rPr lang="en-US" sz="4400" dirty="0" smtClean="0">
                <a:solidFill>
                  <a:srgbClr val="FF0000"/>
                </a:solidFill>
                <a:latin typeface="Berlin Sans FB" panose="020E0602020502020306" pitchFamily="34" charset="0"/>
              </a:rPr>
              <a:t>Righteously</a:t>
            </a:r>
          </a:p>
        </p:txBody>
      </p:sp>
      <p:sp>
        <p:nvSpPr>
          <p:cNvPr id="5" name="TextBox 4"/>
          <p:cNvSpPr txBox="1"/>
          <p:nvPr/>
        </p:nvSpPr>
        <p:spPr>
          <a:xfrm>
            <a:off x="571500" y="2362200"/>
            <a:ext cx="11049000" cy="1815882"/>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James 5:16</a:t>
            </a:r>
          </a:p>
          <a:p>
            <a:r>
              <a:rPr lang="en-US" sz="3600" dirty="0" smtClean="0">
                <a:solidFill>
                  <a:schemeClr val="bg1">
                    <a:lumMod val="85000"/>
                    <a:lumOff val="15000"/>
                  </a:schemeClr>
                </a:solidFill>
                <a:latin typeface="Berlin Sans FB" panose="020E0602020502020306" pitchFamily="34" charset="0"/>
              </a:rPr>
              <a:t>…The effective prayer of a righteous man can accomplish much.</a:t>
            </a:r>
          </a:p>
        </p:txBody>
      </p:sp>
    </p:spTree>
    <p:extLst>
      <p:ext uri="{BB962C8B-B14F-4D97-AF65-F5344CB8AC3E}">
        <p14:creationId xmlns:p14="http://schemas.microsoft.com/office/powerpoint/2010/main" val="29918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assets.answersingenesis.org/img/cms/content/contentnode/header_image/am/v10/n2/hezekiah-reformers-header.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377" r="19096"/>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1500" y="457200"/>
            <a:ext cx="11049000" cy="769441"/>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pPr marL="1028700" indent="-1028700">
              <a:buFont typeface="+mj-lt"/>
              <a:buAutoNum type="romanUcPeriod" startAt="2"/>
            </a:pPr>
            <a:r>
              <a:rPr lang="en-US" sz="4400" dirty="0" smtClean="0">
                <a:solidFill>
                  <a:schemeClr val="bg1">
                    <a:lumMod val="85000"/>
                    <a:lumOff val="15000"/>
                  </a:schemeClr>
                </a:solidFill>
                <a:latin typeface="Berlin Sans FB" panose="020E0602020502020306" pitchFamily="34" charset="0"/>
              </a:rPr>
              <a:t>Do </a:t>
            </a:r>
            <a:r>
              <a:rPr lang="en-US" sz="4400" dirty="0" smtClean="0">
                <a:solidFill>
                  <a:srgbClr val="FF0000"/>
                </a:solidFill>
                <a:latin typeface="Berlin Sans FB" panose="020E0602020502020306" pitchFamily="34" charset="0"/>
              </a:rPr>
              <a:t>Everything</a:t>
            </a:r>
            <a:r>
              <a:rPr lang="en-US" sz="4400" dirty="0" smtClean="0">
                <a:solidFill>
                  <a:schemeClr val="bg1">
                    <a:lumMod val="85000"/>
                    <a:lumOff val="15000"/>
                  </a:schemeClr>
                </a:solidFill>
                <a:latin typeface="Berlin Sans FB" panose="020E0602020502020306" pitchFamily="34" charset="0"/>
              </a:rPr>
              <a:t> You Can Do</a:t>
            </a:r>
          </a:p>
        </p:txBody>
      </p:sp>
      <p:sp>
        <p:nvSpPr>
          <p:cNvPr id="5" name="TextBox 4"/>
          <p:cNvSpPr txBox="1"/>
          <p:nvPr/>
        </p:nvSpPr>
        <p:spPr>
          <a:xfrm>
            <a:off x="571500" y="2362200"/>
            <a:ext cx="11049000" cy="1815882"/>
          </a:xfrm>
          <a:prstGeom prst="rect">
            <a:avLst/>
          </a:prstGeom>
          <a:solidFill>
            <a:schemeClr val="tx1"/>
          </a:solidFill>
          <a:ln>
            <a:noFill/>
          </a:ln>
          <a:effectLst/>
          <a:scene3d>
            <a:camera prst="orthographicFront">
              <a:rot lat="0" lon="0" rev="0"/>
            </a:camera>
            <a:lightRig rig="glow" dir="t">
              <a:rot lat="0" lon="0" rev="14100000"/>
            </a:lightRig>
          </a:scene3d>
          <a:sp3d prstMaterial="softEdge">
            <a:bevelT w="127000" prst="cross"/>
          </a:sp3d>
        </p:spPr>
        <p:txBody>
          <a:bodyPr wrap="square" rtlCol="0">
            <a:spAutoFit/>
          </a:bodyPr>
          <a:lstStyle/>
          <a:p>
            <a:r>
              <a:rPr lang="en-US" sz="4000" dirty="0" smtClean="0">
                <a:solidFill>
                  <a:srgbClr val="C00000"/>
                </a:solidFill>
                <a:latin typeface="Berlin Sans FB" panose="020E0602020502020306" pitchFamily="34" charset="0"/>
              </a:rPr>
              <a:t>Jeremiah 2:17</a:t>
            </a:r>
          </a:p>
          <a:p>
            <a:r>
              <a:rPr lang="en-US" sz="3600" dirty="0" smtClean="0">
                <a:solidFill>
                  <a:schemeClr val="bg1">
                    <a:lumMod val="85000"/>
                    <a:lumOff val="15000"/>
                  </a:schemeClr>
                </a:solidFill>
                <a:latin typeface="Berlin Sans FB" panose="020E0602020502020306" pitchFamily="34" charset="0"/>
              </a:rPr>
              <a:t>Have you not done this to yourself by your forsaking the LORD your God when He led you in the way? </a:t>
            </a:r>
          </a:p>
        </p:txBody>
      </p:sp>
    </p:spTree>
    <p:extLst>
      <p:ext uri="{BB962C8B-B14F-4D97-AF65-F5344CB8AC3E}">
        <p14:creationId xmlns:p14="http://schemas.microsoft.com/office/powerpoint/2010/main" val="388005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xmlns="" name="Mesh" id="{789EC3FE-34FD-429C-9918-760025E6C145}" vid="{B8BE45C0-8141-4D58-8C71-A009BC26FBBB}"/>
    </a:ext>
  </a:extLst>
</a:theme>
</file>

<file path=ppt/theme/theme2.xml><?xml version="1.0" encoding="utf-8"?>
<a:theme xmlns:a="http://schemas.openxmlformats.org/drawingml/2006/main" name="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Mesh_16x9</Template>
  <TotalTime>1501</TotalTime>
  <Words>937</Words>
  <Application>Microsoft Office PowerPoint</Application>
  <PresentationFormat>Custom</PresentationFormat>
  <Paragraphs>104</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Mesh</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Sasanecki</dc:creator>
  <cp:lastModifiedBy>Danville Church</cp:lastModifiedBy>
  <cp:revision>39</cp:revision>
  <dcterms:created xsi:type="dcterms:W3CDTF">2016-07-14T20:17:10Z</dcterms:created>
  <dcterms:modified xsi:type="dcterms:W3CDTF">2016-10-30T22:12:02Z</dcterms:modified>
</cp:coreProperties>
</file>