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8" r:id="rId3"/>
    <p:sldId id="269" r:id="rId4"/>
    <p:sldId id="263" r:id="rId5"/>
    <p:sldId id="267" r:id="rId6"/>
    <p:sldId id="270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3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2F8F-516B-43FA-95E0-5439BAF407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4EDC-115F-4711-ABD0-676C2BD1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5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3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40C4-ABF3-475C-A0D2-7D2752624C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9/6/2016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44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Colossians 2:6-7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800101"/>
            <a:ext cx="7886700" cy="22852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sz="3600" dirty="0" smtClean="0">
                <a:solidFill>
                  <a:prstClr val="black"/>
                </a:solidFill>
              </a:rPr>
              <a:t>(Colossians 2:6-7)</a:t>
            </a:r>
            <a:endParaRPr lang="en-US" sz="3600" baseline="30000" dirty="0">
              <a:solidFill>
                <a:prstClr val="black"/>
              </a:solidFill>
            </a:endParaRPr>
          </a:p>
          <a:p>
            <a:pPr defTabSz="342892"/>
            <a:endParaRPr lang="en-US" baseline="30000" dirty="0">
              <a:solidFill>
                <a:prstClr val="black"/>
              </a:solidFill>
            </a:endParaRPr>
          </a:p>
          <a:p>
            <a:pPr algn="just" defTabSz="342892"/>
            <a:r>
              <a:rPr lang="en-US" sz="2400" dirty="0">
                <a:solidFill>
                  <a:schemeClr val="bg1"/>
                </a:solidFill>
              </a:rPr>
              <a:t>As you therefore have received Christ Jesus the Lord, so walk in Him, </a:t>
            </a:r>
            <a:r>
              <a:rPr lang="en-US" sz="2400" dirty="0" smtClean="0">
                <a:solidFill>
                  <a:schemeClr val="bg1"/>
                </a:solidFill>
              </a:rPr>
              <a:t>rooted </a:t>
            </a:r>
            <a:r>
              <a:rPr lang="en-US" sz="2400" dirty="0">
                <a:solidFill>
                  <a:schemeClr val="bg1"/>
                </a:solidFill>
              </a:rPr>
              <a:t>and built up in Him and established in the faith, as you have been taught, abounding in </a:t>
            </a:r>
            <a:r>
              <a:rPr lang="en-US" sz="2400" dirty="0" smtClean="0">
                <a:solidFill>
                  <a:schemeClr val="bg1"/>
                </a:solidFill>
              </a:rPr>
              <a:t>it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with </a:t>
            </a:r>
            <a:r>
              <a:rPr lang="en-US" sz="2400" dirty="0">
                <a:solidFill>
                  <a:schemeClr val="bg1"/>
                </a:solidFill>
              </a:rPr>
              <a:t>thanksgiving.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 b="1258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217928"/>
            <a:ext cx="9144000" cy="1295402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922526"/>
            <a:ext cx="9144000" cy="1295402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7123"/>
            <a:ext cx="9144000" cy="1295402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4600" y="628646"/>
            <a:ext cx="4114800" cy="388620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5550" y="1171365"/>
            <a:ext cx="4152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 song for jennifer" pitchFamily="2" charset="0"/>
              </a:rPr>
              <a:t>Only in Christ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a song for jennif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7465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dwells the fullness of deity in bodily form—(Col. 2:9)</a:t>
            </a:r>
            <a:endParaRPr lang="en-US" sz="3600" dirty="0">
              <a:solidFill>
                <a:schemeClr val="bg1"/>
              </a:solidFill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971584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can we be </a:t>
            </a:r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made 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complete—(Col. 2:10)</a:t>
            </a:r>
            <a:endParaRPr lang="en-US" sz="3600" dirty="0">
              <a:solidFill>
                <a:schemeClr val="bg1"/>
              </a:solidFill>
              <a:latin typeface="a song for jennif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26546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can we </a:t>
            </a:r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shed our </a:t>
            </a:r>
            <a:endParaRPr lang="en-US" sz="3600" dirty="0" smtClean="0">
              <a:solidFill>
                <a:schemeClr val="bg1"/>
              </a:solidFill>
              <a:latin typeface="a song for jennifer" pitchFamily="2" charset="0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fleshly nature</a:t>
            </a:r>
            <a:r>
              <a:rPr lang="en-US" sz="3600" dirty="0" smtClean="0">
                <a:solidFill>
                  <a:schemeClr val="bg1"/>
                </a:solidFill>
                <a:latin typeface="a song for jennifer" pitchFamily="2" charset="0"/>
              </a:rPr>
              <a:t>—(Col. 2:11)</a:t>
            </a:r>
            <a:endParaRPr lang="en-US" sz="3600" dirty="0">
              <a:solidFill>
                <a:schemeClr val="bg1"/>
              </a:solidFill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6863E-6 L -0.25833 -4.368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 b="1258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514600" y="628646"/>
            <a:ext cx="4114800" cy="388620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5550" y="1002088"/>
            <a:ext cx="4152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 song for jennifer" pitchFamily="2" charset="0"/>
              </a:rPr>
              <a:t>How do </a:t>
            </a:r>
          </a:p>
          <a:p>
            <a:pPr algn="ctr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 song for jennifer" pitchFamily="2" charset="0"/>
              </a:rPr>
              <a:t>I get in Christ?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</Words>
  <Application>Microsoft Office PowerPoint</Application>
  <PresentationFormat>On-screen Show (16:9)</PresentationFormat>
  <Paragraphs>18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Prophet Micaiah</dc:title>
  <dc:creator>JRBRONGER</dc:creator>
  <cp:lastModifiedBy>JRBRONGER</cp:lastModifiedBy>
  <cp:revision>18</cp:revision>
  <dcterms:created xsi:type="dcterms:W3CDTF">2016-08-31T19:05:56Z</dcterms:created>
  <dcterms:modified xsi:type="dcterms:W3CDTF">2016-09-06T15:38:51Z</dcterms:modified>
</cp:coreProperties>
</file>