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  <p:sldId id="263" r:id="rId5"/>
    <p:sldId id="256" r:id="rId6"/>
    <p:sldId id="262" r:id="rId7"/>
    <p:sldId id="258" r:id="rId8"/>
    <p:sldId id="259" r:id="rId9"/>
    <p:sldId id="260" r:id="rId10"/>
    <p:sldId id="261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7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7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3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40C4-ABF3-475C-A0D2-7D2752624CE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DF95-7A87-449B-B3C7-6F80375C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9/11/2016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0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Proverbs 27:5-6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800101"/>
            <a:ext cx="7886700" cy="253146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sz="3600" dirty="0" smtClean="0">
                <a:solidFill>
                  <a:prstClr val="black"/>
                </a:solidFill>
              </a:rPr>
              <a:t>(Proverbs 27:5-6)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92"/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Open rebuke is better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Than love carefully concealed.</a:t>
            </a:r>
          </a:p>
          <a:p>
            <a:endParaRPr lang="en-US" sz="2400" baseline="30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Faithful </a:t>
            </a:r>
            <a:r>
              <a:rPr lang="en-US" sz="2400" dirty="0">
                <a:solidFill>
                  <a:schemeClr val="bg1"/>
                </a:solidFill>
              </a:rPr>
              <a:t>are the wounds of a friend,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But the kisses of an enemy are deceitful.</a:t>
            </a:r>
          </a:p>
        </p:txBody>
      </p:sp>
    </p:spTree>
    <p:extLst>
      <p:ext uri="{BB962C8B-B14F-4D97-AF65-F5344CB8AC3E}">
        <p14:creationId xmlns:p14="http://schemas.microsoft.com/office/powerpoint/2010/main" val="3744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300" y="476248"/>
            <a:ext cx="8153400" cy="1104901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is better to be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divided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by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truth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than to be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united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by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error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US" b="1" u="sng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300" y="476248"/>
            <a:ext cx="8153400" cy="201930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is better to speak the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truth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which may hurt at first but heals later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than to tell a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lie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which may comfort at first but destroys later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300" y="476248"/>
            <a:ext cx="8153400" cy="1104901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is better to be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hated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for telling the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truth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than to be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loved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for telling a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lie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300" y="476248"/>
            <a:ext cx="8153400" cy="156210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is better to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stand alone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with the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truth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than to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 wrong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with the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multitude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275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28194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God’s Prophet Micaiah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5 unchanging truths in an ever-changing world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5300" y="476249"/>
            <a:ext cx="8153400" cy="163830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5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 is better to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ultimately succeed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with the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truth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than to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temporarily succeed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with a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lie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867150"/>
            <a:ext cx="2895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200" y="3867150"/>
            <a:ext cx="3733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173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Ion</vt:lpstr>
      <vt:lpstr>PowerPoint Presentation</vt:lpstr>
      <vt:lpstr>PowerPoint Presentation</vt:lpstr>
      <vt:lpstr>PowerPoint Presentation</vt:lpstr>
      <vt:lpstr>God’s Prophet Micaiah</vt:lpstr>
      <vt:lpstr>God’s Prophet Micaiah</vt:lpstr>
      <vt:lpstr>God’s Prophet Micaiah</vt:lpstr>
      <vt:lpstr>God’s Prophet Micaiah</vt:lpstr>
      <vt:lpstr>God’s Prophet Micaiah</vt:lpstr>
      <vt:lpstr>God’s Prophet Micaiah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Prophet Micaiah</dc:title>
  <dc:creator>JRBRONGER</dc:creator>
  <cp:lastModifiedBy>Danville Church</cp:lastModifiedBy>
  <cp:revision>7</cp:revision>
  <dcterms:created xsi:type="dcterms:W3CDTF">2016-08-31T19:05:56Z</dcterms:created>
  <dcterms:modified xsi:type="dcterms:W3CDTF">2016-09-11T20:28:15Z</dcterms:modified>
</cp:coreProperties>
</file>