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 id="2147483852" r:id="rId2"/>
  </p:sldMasterIdLst>
  <p:notesMasterIdLst>
    <p:notesMasterId r:id="rId12"/>
  </p:notesMasterIdLst>
  <p:sldIdLst>
    <p:sldId id="269" r:id="rId3"/>
    <p:sldId id="262" r:id="rId4"/>
    <p:sldId id="268" r:id="rId5"/>
    <p:sldId id="256" r:id="rId6"/>
    <p:sldId id="264" r:id="rId7"/>
    <p:sldId id="265" r:id="rId8"/>
    <p:sldId id="266" r:id="rId9"/>
    <p:sldId id="267"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p:scale>
          <a:sx n="90" d="100"/>
          <a:sy n="90" d="100"/>
        </p:scale>
        <p:origin x="-1326" y="-54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8BEFC8-AC9E-4D78-97C1-B2E8E4E9F576}" type="datetimeFigureOut">
              <a:rPr lang="en-US" smtClean="0"/>
              <a:t>8/28/2016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C5B174-5381-4A4C-958C-E366969869A9}" type="slidenum">
              <a:rPr lang="en-US" smtClean="0"/>
              <a:t>‹#›</a:t>
            </a:fld>
            <a:endParaRPr lang="en-US"/>
          </a:p>
        </p:txBody>
      </p:sp>
    </p:spTree>
    <p:extLst>
      <p:ext uri="{BB962C8B-B14F-4D97-AF65-F5344CB8AC3E}">
        <p14:creationId xmlns:p14="http://schemas.microsoft.com/office/powerpoint/2010/main" val="2467965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8/28/2016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8/28/2016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8/28/2016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solidFill>
                  <a:prstClr val="white">
                    <a:tint val="75000"/>
                    <a:alpha val="60000"/>
                  </a:prstClr>
                </a:solidFill>
              </a:rPr>
              <a:pPr/>
              <a:t>8/28/2016</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8867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8/28/2016</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4253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8/28/2016</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9559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8/28/2016</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5390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8/28/2016</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8281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8/28/2016</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8414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8/28/2016</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257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8/28/2016</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68805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8/28/2016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8/28/2016</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9996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8/28/2016</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4804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8/28/2016</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4230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8/28/2016</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69676D">
                    <a:lumMod val="40000"/>
                    <a:lumOff val="60000"/>
                  </a:srgbClr>
                </a:solidFill>
              </a:rPr>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69676D">
                    <a:lumMod val="40000"/>
                    <a:lumOff val="60000"/>
                  </a:srgbClr>
                </a:solidFill>
              </a:rPr>
              <a:t>”</a:t>
            </a:r>
          </a:p>
        </p:txBody>
      </p:sp>
    </p:spTree>
    <p:extLst>
      <p:ext uri="{BB962C8B-B14F-4D97-AF65-F5344CB8AC3E}">
        <p14:creationId xmlns:p14="http://schemas.microsoft.com/office/powerpoint/2010/main" val="86816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8/28/2016</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6403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8/28/2016</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72733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8/28/2016</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1260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8/28/2016</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1430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8/28/2016</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3536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8/28/2016</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8/28/2016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8/28/2016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8/28/2016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8/28/2016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8/28/2016</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8/28/2016</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8.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6.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8/28/2016</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solidFill>
                  <a:prstClr val="white">
                    <a:tint val="75000"/>
                    <a:alpha val="60000"/>
                  </a:prstClr>
                </a:solidFill>
              </a:rPr>
              <a:pPr/>
              <a:t>8/28/2016</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76326654"/>
      </p:ext>
    </p:extLst>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701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1093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0" y="0"/>
            <a:ext cx="12191999" cy="701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0" y="0"/>
            <a:ext cx="12192000" cy="701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2000" y="1066800"/>
            <a:ext cx="10515600" cy="4801314"/>
          </a:xfrm>
          <a:prstGeom prst="rect">
            <a:avLst/>
          </a:prstGeom>
          <a:noFill/>
        </p:spPr>
        <p:txBody>
          <a:bodyPr wrap="square" rtlCol="0">
            <a:spAutoFit/>
          </a:bodyPr>
          <a:lstStyle/>
          <a:p>
            <a:pPr algn="ctr"/>
            <a:r>
              <a:rPr lang="en-US" sz="4800" dirty="0" smtClean="0">
                <a:solidFill>
                  <a:schemeClr val="bg1"/>
                </a:solidFill>
              </a:rPr>
              <a:t>(1 John 1:7-9)</a:t>
            </a:r>
            <a:endParaRPr lang="en-US" sz="4800" baseline="30000" dirty="0" smtClean="0">
              <a:solidFill>
                <a:schemeClr val="bg1"/>
              </a:solidFill>
            </a:endParaRPr>
          </a:p>
          <a:p>
            <a:endParaRPr lang="en-US" sz="2400" baseline="30000" dirty="0" smtClean="0">
              <a:solidFill>
                <a:schemeClr val="bg1"/>
              </a:solidFill>
            </a:endParaRPr>
          </a:p>
          <a:p>
            <a:r>
              <a:rPr lang="en-US" sz="3200" baseline="30000" dirty="0" smtClean="0">
                <a:solidFill>
                  <a:schemeClr val="bg1"/>
                </a:solidFill>
              </a:rPr>
              <a:t>7</a:t>
            </a:r>
            <a:r>
              <a:rPr lang="en-US" sz="3200" baseline="30000" dirty="0">
                <a:solidFill>
                  <a:schemeClr val="bg1"/>
                </a:solidFill>
              </a:rPr>
              <a:t> </a:t>
            </a:r>
            <a:r>
              <a:rPr lang="en-US" sz="3200" dirty="0">
                <a:solidFill>
                  <a:schemeClr val="bg1"/>
                </a:solidFill>
              </a:rPr>
              <a:t>But if we walk in the light as He is in the light, we have fellowship with one another, and the blood of Jesus Christ His Son cleanses us from all </a:t>
            </a:r>
            <a:r>
              <a:rPr lang="en-US" sz="3200" dirty="0" smtClean="0">
                <a:solidFill>
                  <a:schemeClr val="bg1"/>
                </a:solidFill>
              </a:rPr>
              <a:t>sin. </a:t>
            </a:r>
            <a:r>
              <a:rPr lang="en-US" sz="3200" baseline="30000" dirty="0" smtClean="0">
                <a:solidFill>
                  <a:schemeClr val="bg1"/>
                </a:solidFill>
              </a:rPr>
              <a:t>8</a:t>
            </a:r>
            <a:r>
              <a:rPr lang="en-US" sz="3200" baseline="30000" dirty="0">
                <a:solidFill>
                  <a:schemeClr val="bg1"/>
                </a:solidFill>
              </a:rPr>
              <a:t> </a:t>
            </a:r>
            <a:r>
              <a:rPr lang="en-US" sz="3200" dirty="0">
                <a:solidFill>
                  <a:schemeClr val="bg1"/>
                </a:solidFill>
              </a:rPr>
              <a:t>If we say that we have no sin, we deceive ourselves, and the truth is not in us. </a:t>
            </a:r>
            <a:r>
              <a:rPr lang="en-US" sz="3200" baseline="30000" dirty="0">
                <a:solidFill>
                  <a:schemeClr val="bg1"/>
                </a:solidFill>
              </a:rPr>
              <a:t>9 </a:t>
            </a:r>
            <a:r>
              <a:rPr lang="en-US" sz="3200" dirty="0">
                <a:solidFill>
                  <a:schemeClr val="bg1"/>
                </a:solidFill>
              </a:rPr>
              <a:t>If we confess our sins, He is faithful and just to forgive us </a:t>
            </a:r>
            <a:r>
              <a:rPr lang="en-US" sz="3200" i="1" dirty="0">
                <a:solidFill>
                  <a:schemeClr val="bg1"/>
                </a:solidFill>
              </a:rPr>
              <a:t>our</a:t>
            </a:r>
            <a:r>
              <a:rPr lang="en-US" sz="3200" dirty="0">
                <a:solidFill>
                  <a:schemeClr val="bg1"/>
                </a:solidFill>
              </a:rPr>
              <a:t> sins and to cleanse us from all unrighteousness.</a:t>
            </a:r>
          </a:p>
          <a:p>
            <a:endParaRPr lang="en-US" dirty="0"/>
          </a:p>
        </p:txBody>
      </p:sp>
    </p:spTree>
    <p:extLst>
      <p:ext uri="{BB962C8B-B14F-4D97-AF65-F5344CB8AC3E}">
        <p14:creationId xmlns:p14="http://schemas.microsoft.com/office/powerpoint/2010/main" val="359900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701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4092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32223"/>
            <a:ext cx="13106400" cy="3035808"/>
          </a:xfrm>
        </p:spPr>
        <p:txBody>
          <a:bodyPr/>
          <a:lstStyle/>
          <a:p>
            <a:pPr algn="ctr"/>
            <a:r>
              <a:rPr lang="en-US" sz="13600" dirty="0" smtClean="0"/>
              <a:t>“I Am Willing; be cleansed"</a:t>
            </a:r>
            <a:endParaRPr lang="en-US" sz="13600" dirty="0"/>
          </a:p>
        </p:txBody>
      </p:sp>
      <p:sp>
        <p:nvSpPr>
          <p:cNvPr id="3" name="Subtitle 2"/>
          <p:cNvSpPr>
            <a:spLocks noGrp="1"/>
          </p:cNvSpPr>
          <p:nvPr>
            <p:ph type="subTitle" idx="1"/>
          </p:nvPr>
        </p:nvSpPr>
        <p:spPr/>
        <p:txBody>
          <a:bodyPr/>
          <a:lstStyle/>
          <a:p>
            <a:pPr algn="r"/>
            <a:endParaRPr lang="en-US" dirty="0"/>
          </a:p>
        </p:txBody>
      </p:sp>
    </p:spTree>
    <p:extLst>
      <p:ext uri="{BB962C8B-B14F-4D97-AF65-F5344CB8AC3E}">
        <p14:creationId xmlns:p14="http://schemas.microsoft.com/office/powerpoint/2010/main" val="121373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1111" t="-106" b="106"/>
          <a:stretch/>
        </p:blipFill>
        <p:spPr>
          <a:xfrm>
            <a:off x="0" y="0"/>
            <a:ext cx="12192000" cy="6858000"/>
          </a:xfrm>
        </p:spPr>
      </p:pic>
      <p:sp>
        <p:nvSpPr>
          <p:cNvPr id="2" name="Title 1"/>
          <p:cNvSpPr>
            <a:spLocks noGrp="1"/>
          </p:cNvSpPr>
          <p:nvPr>
            <p:ph type="title"/>
          </p:nvPr>
        </p:nvSpPr>
        <p:spPr/>
        <p:txBody>
          <a:bodyPr>
            <a:noAutofit/>
          </a:bodyPr>
          <a:lstStyle/>
          <a:p>
            <a:r>
              <a:rPr lang="en-US" sz="4000" dirty="0" smtClean="0">
                <a:solidFill>
                  <a:schemeClr val="bg1">
                    <a:lumMod val="75000"/>
                  </a:schemeClr>
                </a:solidFill>
              </a:rPr>
              <a:t>Jesus always practiced what he preached</a:t>
            </a:r>
            <a:endParaRPr lang="en-US" sz="4000" dirty="0">
              <a:solidFill>
                <a:schemeClr val="bg1">
                  <a:lumMod val="75000"/>
                </a:schemeClr>
              </a:solidFill>
            </a:endParaRPr>
          </a:p>
        </p:txBody>
      </p:sp>
      <p:sp>
        <p:nvSpPr>
          <p:cNvPr id="4" name="Text Placeholder 3"/>
          <p:cNvSpPr>
            <a:spLocks noGrp="1"/>
          </p:cNvSpPr>
          <p:nvPr>
            <p:ph type="body" sz="half" idx="2"/>
          </p:nvPr>
        </p:nvSpPr>
        <p:spPr/>
        <p:txBody>
          <a:bodyPr/>
          <a:lstStyle/>
          <a:p>
            <a:r>
              <a:rPr lang="en-US" sz="3200" dirty="0" smtClean="0">
                <a:solidFill>
                  <a:srgbClr val="92D050"/>
                </a:solidFill>
              </a:rPr>
              <a:t>(Mt. 8:1)</a:t>
            </a:r>
          </a:p>
          <a:p>
            <a:r>
              <a:rPr lang="en-US" sz="3200" dirty="0" smtClean="0"/>
              <a:t>(Mt. 23:1-4)</a:t>
            </a:r>
          </a:p>
          <a:p>
            <a:r>
              <a:rPr lang="en-US" sz="3200" dirty="0" smtClean="0"/>
              <a:t>(1 Cor. 9:27)</a:t>
            </a:r>
          </a:p>
          <a:p>
            <a:endParaRPr lang="en-US" dirty="0"/>
          </a:p>
        </p:txBody>
      </p:sp>
    </p:spTree>
    <p:extLst>
      <p:ext uri="{BB962C8B-B14F-4D97-AF65-F5344CB8AC3E}">
        <p14:creationId xmlns:p14="http://schemas.microsoft.com/office/powerpoint/2010/main" val="283616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1111" t="-106" b="106"/>
          <a:stretch/>
        </p:blipFill>
        <p:spPr>
          <a:xfrm>
            <a:off x="0" y="0"/>
            <a:ext cx="12192000" cy="6858000"/>
          </a:xfrm>
        </p:spPr>
      </p:pic>
      <p:sp>
        <p:nvSpPr>
          <p:cNvPr id="2" name="Title 1"/>
          <p:cNvSpPr>
            <a:spLocks noGrp="1"/>
          </p:cNvSpPr>
          <p:nvPr>
            <p:ph type="title"/>
          </p:nvPr>
        </p:nvSpPr>
        <p:spPr>
          <a:xfrm>
            <a:off x="8549640" y="1691640"/>
            <a:ext cx="3200400" cy="1737360"/>
          </a:xfrm>
        </p:spPr>
        <p:txBody>
          <a:bodyPr>
            <a:noAutofit/>
          </a:bodyPr>
          <a:lstStyle/>
          <a:p>
            <a:r>
              <a:rPr lang="en-US" sz="4000" dirty="0" smtClean="0">
                <a:solidFill>
                  <a:schemeClr val="bg1">
                    <a:lumMod val="75000"/>
                  </a:schemeClr>
                </a:solidFill>
              </a:rPr>
              <a:t>The leper came to </a:t>
            </a:r>
            <a:r>
              <a:rPr lang="en-US" sz="4000" dirty="0">
                <a:solidFill>
                  <a:schemeClr val="bg1">
                    <a:lumMod val="75000"/>
                  </a:schemeClr>
                </a:solidFill>
              </a:rPr>
              <a:t>J</a:t>
            </a:r>
            <a:r>
              <a:rPr lang="en-US" sz="4000" dirty="0" smtClean="0">
                <a:solidFill>
                  <a:schemeClr val="bg1">
                    <a:lumMod val="75000"/>
                  </a:schemeClr>
                </a:solidFill>
              </a:rPr>
              <a:t>esus in humility truly believing</a:t>
            </a:r>
            <a:endParaRPr lang="en-US" sz="4000" dirty="0">
              <a:solidFill>
                <a:schemeClr val="bg1">
                  <a:lumMod val="75000"/>
                </a:schemeClr>
              </a:solidFill>
            </a:endParaRPr>
          </a:p>
        </p:txBody>
      </p:sp>
      <p:sp>
        <p:nvSpPr>
          <p:cNvPr id="4" name="Text Placeholder 3"/>
          <p:cNvSpPr>
            <a:spLocks noGrp="1"/>
          </p:cNvSpPr>
          <p:nvPr>
            <p:ph type="body" sz="half" idx="2"/>
          </p:nvPr>
        </p:nvSpPr>
        <p:spPr>
          <a:xfrm>
            <a:off x="8549640" y="3413760"/>
            <a:ext cx="3200400" cy="3291840"/>
          </a:xfrm>
        </p:spPr>
        <p:txBody>
          <a:bodyPr/>
          <a:lstStyle/>
          <a:p>
            <a:r>
              <a:rPr lang="en-US" sz="3200" dirty="0" smtClean="0">
                <a:solidFill>
                  <a:srgbClr val="92D050"/>
                </a:solidFill>
              </a:rPr>
              <a:t>(Mt. 8:2)</a:t>
            </a:r>
          </a:p>
          <a:p>
            <a:r>
              <a:rPr lang="en-US" sz="3200" dirty="0" smtClean="0"/>
              <a:t>(2 Kgs. 5:7; Lev. 13:44ff; Lk. 5:12)</a:t>
            </a:r>
          </a:p>
          <a:p>
            <a:endParaRPr lang="en-US" dirty="0"/>
          </a:p>
        </p:txBody>
      </p:sp>
    </p:spTree>
    <p:extLst>
      <p:ext uri="{BB962C8B-B14F-4D97-AF65-F5344CB8AC3E}">
        <p14:creationId xmlns:p14="http://schemas.microsoft.com/office/powerpoint/2010/main" val="257687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1111" t="-106" b="106"/>
          <a:stretch/>
        </p:blipFill>
        <p:spPr>
          <a:xfrm>
            <a:off x="0" y="0"/>
            <a:ext cx="12192000" cy="6858000"/>
          </a:xfrm>
        </p:spPr>
      </p:pic>
      <p:sp>
        <p:nvSpPr>
          <p:cNvPr id="2" name="Title 1"/>
          <p:cNvSpPr>
            <a:spLocks noGrp="1"/>
          </p:cNvSpPr>
          <p:nvPr>
            <p:ph type="title"/>
          </p:nvPr>
        </p:nvSpPr>
        <p:spPr>
          <a:xfrm>
            <a:off x="8549640" y="685800"/>
            <a:ext cx="3200400" cy="1737360"/>
          </a:xfrm>
        </p:spPr>
        <p:txBody>
          <a:bodyPr>
            <a:noAutofit/>
          </a:bodyPr>
          <a:lstStyle/>
          <a:p>
            <a:r>
              <a:rPr lang="en-US" sz="4000" dirty="0" smtClean="0">
                <a:solidFill>
                  <a:schemeClr val="bg1">
                    <a:lumMod val="75000"/>
                  </a:schemeClr>
                </a:solidFill>
              </a:rPr>
              <a:t>Jesus is always willing to cleanse us</a:t>
            </a:r>
            <a:endParaRPr lang="en-US" sz="4000" dirty="0">
              <a:solidFill>
                <a:schemeClr val="bg1">
                  <a:lumMod val="75000"/>
                </a:schemeClr>
              </a:solidFill>
            </a:endParaRPr>
          </a:p>
        </p:txBody>
      </p:sp>
      <p:sp>
        <p:nvSpPr>
          <p:cNvPr id="4" name="Text Placeholder 3"/>
          <p:cNvSpPr>
            <a:spLocks noGrp="1"/>
          </p:cNvSpPr>
          <p:nvPr>
            <p:ph type="body" sz="half" idx="2"/>
          </p:nvPr>
        </p:nvSpPr>
        <p:spPr>
          <a:xfrm>
            <a:off x="8549640" y="2514600"/>
            <a:ext cx="3200400" cy="3291840"/>
          </a:xfrm>
        </p:spPr>
        <p:txBody>
          <a:bodyPr/>
          <a:lstStyle/>
          <a:p>
            <a:r>
              <a:rPr lang="en-US" sz="3200" dirty="0" smtClean="0">
                <a:solidFill>
                  <a:srgbClr val="92D050"/>
                </a:solidFill>
              </a:rPr>
              <a:t>(Mt. 8:3a)</a:t>
            </a:r>
          </a:p>
          <a:p>
            <a:r>
              <a:rPr lang="en-US" sz="3200" dirty="0" smtClean="0"/>
              <a:t>(Mk. 1:41; Titus 2:5a; Jas. 1:15; Eph. 2:1; Num. 12:12)</a:t>
            </a:r>
          </a:p>
          <a:p>
            <a:endParaRPr lang="en-US" dirty="0"/>
          </a:p>
        </p:txBody>
      </p:sp>
    </p:spTree>
    <p:extLst>
      <p:ext uri="{BB962C8B-B14F-4D97-AF65-F5344CB8AC3E}">
        <p14:creationId xmlns:p14="http://schemas.microsoft.com/office/powerpoint/2010/main" val="82917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1111" t="-106" b="106"/>
          <a:stretch/>
        </p:blipFill>
        <p:spPr>
          <a:xfrm>
            <a:off x="0" y="0"/>
            <a:ext cx="12192000" cy="6858000"/>
          </a:xfrm>
        </p:spPr>
      </p:pic>
      <p:sp>
        <p:nvSpPr>
          <p:cNvPr id="2" name="Title 1"/>
          <p:cNvSpPr>
            <a:spLocks noGrp="1"/>
          </p:cNvSpPr>
          <p:nvPr>
            <p:ph type="title"/>
          </p:nvPr>
        </p:nvSpPr>
        <p:spPr>
          <a:xfrm>
            <a:off x="8549640" y="685800"/>
            <a:ext cx="3200400" cy="1737360"/>
          </a:xfrm>
        </p:spPr>
        <p:txBody>
          <a:bodyPr>
            <a:noAutofit/>
          </a:bodyPr>
          <a:lstStyle/>
          <a:p>
            <a:r>
              <a:rPr lang="en-US" sz="4000" dirty="0" smtClean="0">
                <a:solidFill>
                  <a:schemeClr val="bg1">
                    <a:lumMod val="75000"/>
                  </a:schemeClr>
                </a:solidFill>
              </a:rPr>
              <a:t>The cleansing of </a:t>
            </a:r>
            <a:r>
              <a:rPr lang="en-US" sz="4000" dirty="0" err="1" smtClean="0">
                <a:solidFill>
                  <a:schemeClr val="bg1">
                    <a:lumMod val="75000"/>
                  </a:schemeClr>
                </a:solidFill>
              </a:rPr>
              <a:t>jesus</a:t>
            </a:r>
            <a:r>
              <a:rPr lang="en-US" sz="4000" dirty="0" smtClean="0">
                <a:solidFill>
                  <a:schemeClr val="bg1">
                    <a:lumMod val="75000"/>
                  </a:schemeClr>
                </a:solidFill>
              </a:rPr>
              <a:t> is immediate</a:t>
            </a:r>
            <a:endParaRPr lang="en-US" sz="4000" dirty="0">
              <a:solidFill>
                <a:schemeClr val="bg1">
                  <a:lumMod val="75000"/>
                </a:schemeClr>
              </a:solidFill>
            </a:endParaRPr>
          </a:p>
        </p:txBody>
      </p:sp>
      <p:sp>
        <p:nvSpPr>
          <p:cNvPr id="4" name="Text Placeholder 3"/>
          <p:cNvSpPr>
            <a:spLocks noGrp="1"/>
          </p:cNvSpPr>
          <p:nvPr>
            <p:ph type="body" sz="half" idx="2"/>
          </p:nvPr>
        </p:nvSpPr>
        <p:spPr>
          <a:xfrm>
            <a:off x="8549640" y="2514600"/>
            <a:ext cx="3200400" cy="3291840"/>
          </a:xfrm>
        </p:spPr>
        <p:txBody>
          <a:bodyPr/>
          <a:lstStyle/>
          <a:p>
            <a:r>
              <a:rPr lang="en-US" sz="3200" dirty="0" smtClean="0">
                <a:solidFill>
                  <a:srgbClr val="92D050"/>
                </a:solidFill>
              </a:rPr>
              <a:t>(Mt. 8:3b-4)</a:t>
            </a:r>
          </a:p>
          <a:p>
            <a:r>
              <a:rPr lang="en-US" sz="3200" dirty="0" smtClean="0"/>
              <a:t>(Mt. 10:8; 1 Jn. 1:7,9, Rom. 3:23-25; Lev. 14:2ff)</a:t>
            </a:r>
          </a:p>
          <a:p>
            <a:endParaRPr lang="en-US" dirty="0"/>
          </a:p>
        </p:txBody>
      </p:sp>
    </p:spTree>
    <p:extLst>
      <p:ext uri="{BB962C8B-B14F-4D97-AF65-F5344CB8AC3E}">
        <p14:creationId xmlns:p14="http://schemas.microsoft.com/office/powerpoint/2010/main" val="536852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701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778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Io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WoodType_16x9</Template>
  <TotalTime>917</TotalTime>
  <Words>125</Words>
  <Application>Microsoft Office PowerPoint</Application>
  <PresentationFormat>Custom</PresentationFormat>
  <Paragraphs>17</Paragraphs>
  <Slides>9</Slides>
  <Notes>0</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Wood Type</vt:lpstr>
      <vt:lpstr>Ion</vt:lpstr>
      <vt:lpstr>PowerPoint Presentation</vt:lpstr>
      <vt:lpstr>PowerPoint Presentation</vt:lpstr>
      <vt:lpstr>PowerPoint Presentation</vt:lpstr>
      <vt:lpstr>“I Am Willing; be cleansed"</vt:lpstr>
      <vt:lpstr>Jesus always practiced what he preached</vt:lpstr>
      <vt:lpstr>The leper came to Jesus in humility truly believing</vt:lpstr>
      <vt:lpstr>Jesus is always willing to cleanse us</vt:lpstr>
      <vt:lpstr>The cleansing of jesus is immediate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Jerome Sasanecki</dc:creator>
  <cp:lastModifiedBy>JRBRONGER</cp:lastModifiedBy>
  <cp:revision>35</cp:revision>
  <dcterms:created xsi:type="dcterms:W3CDTF">2016-03-26T16:03:29Z</dcterms:created>
  <dcterms:modified xsi:type="dcterms:W3CDTF">2016-08-28T12:48:39Z</dcterms:modified>
</cp:coreProperties>
</file>