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12161838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84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C10F-A618-4F75-AFC6-678CEBAF60A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4783-6E25-46CA-A781-5D0D2DFB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5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2119" y="685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CORINTHIANS </a:t>
            </a:r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13:7-14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content.ford1-1.fna.fbcdn.net/v/t1.0-9/11947568_10153521964816328_926930108991660804_n.jpg?oh=3a37e7f99b1b9c77a6f2f9f1767116ea&amp;oe=58553FA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b="22387"/>
          <a:stretch/>
        </p:blipFill>
        <p:spPr bwMode="auto">
          <a:xfrm>
            <a:off x="0" y="1"/>
            <a:ext cx="2942664" cy="439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7558" y="1"/>
            <a:ext cx="8848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brethren, farewell. Become complete. Be of good comfort, be of one mind, live in peace; and the God of love and peace will be with you.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Corinthians 13:11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0519" y="2392166"/>
            <a:ext cx="9144000" cy="3493264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It’s not about me (or any man) [1 Cor 3:5; 2 Cor 4:7]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 to mature, grow [Acts 20:32]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 up one another [1 Thess 5:11]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Maintain unity [Eph 4:1-3]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at peace [Rom 8:6; Rom 12:18; Matt 5:9]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will bless and prosper you [Eph 3:19]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09119" y="457200"/>
            <a:ext cx="4267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919" y="457200"/>
            <a:ext cx="30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90119" y="907942"/>
            <a:ext cx="2362200" cy="17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1713" y="906495"/>
            <a:ext cx="2513806" cy="14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7919" y="906495"/>
            <a:ext cx="2133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0719" y="1371600"/>
            <a:ext cx="7162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35" y="963237"/>
            <a:ext cx="116586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I pray to God that you do no evil, not that we should appear approved, but that you should do what is honorable, though we may seem disqualified.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we can do nothing against the truth, but for the truth.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we are glad when we are weak and you are strong. And this also we pray, that you may be made complete.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I write these things being absent, lest being present I should use sharpness, according to the authority which the Lord has given me for edification and not for destruction.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Finally, brethren, farewell. Become complete. Be of good comfort, be of one mind, live in peace; and the God of love and peace will be with you.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Greet one another with a holy kiss.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the saints greet you. </a:t>
            </a:r>
            <a:r>
              <a:rPr lang="en-US" sz="2900" b="1" i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9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grace of the Lord Jesus Christ, and the love of God, and the communion of the Holy Spirit be with you all. Amen.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2125" y="11071"/>
            <a:ext cx="95814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Corinthians 13:7-14</a:t>
            </a:r>
            <a:endParaRPr lang="en-US" sz="6000" b="1" cap="none" spc="6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3233720"/>
            <a:ext cx="4801795" cy="3601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538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content.ford1-1.fna.fbcdn.net/v/t1.0-9/11947568_10153521964816328_926930108991660804_n.jpg?oh=3a37e7f99b1b9c77a6f2f9f1767116ea&amp;oe=58553FA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b="22387"/>
          <a:stretch/>
        </p:blipFill>
        <p:spPr bwMode="auto">
          <a:xfrm>
            <a:off x="0" y="1"/>
            <a:ext cx="2942664" cy="439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7558" y="1"/>
            <a:ext cx="8848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brethren, farewell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Become complete. Be of good comfort, be of one mind, live in peace; and the God of love and peace will be with you.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Corinthians 13:11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0519" y="1815883"/>
            <a:ext cx="9144000" cy="492442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Sermon: South End church of Christ—May 1974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“Appointment” preaching, Louisville, KY—1974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Shepherdsville church of Christ—Fall of 1974—Spring 1975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Willisburg church of Christ—1975—1978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Byrdstown church of Christ—1978—1979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Hickory Grove church of Christ—1979-1982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Lakeview church of Christ—1982—1987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Traders Point church of Christ—1987—2000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Danville church of Christ—Dec 3, 2000—Aug 21, 2016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Gospel Meetings in 21 States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Evangelism work in Nigeria, Ethiopia, Philippines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content.ford1-1.fna.fbcdn.net/v/t1.0-9/11947568_10153521964816328_926930108991660804_n.jpg?oh=3a37e7f99b1b9c77a6f2f9f1767116ea&amp;oe=58553FAA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b="22387"/>
          <a:stretch/>
        </p:blipFill>
        <p:spPr bwMode="auto">
          <a:xfrm>
            <a:off x="0" y="4292353"/>
            <a:ext cx="1718041" cy="256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8119" y="-6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I beg you, brethren, through the Lord Jesus Christ, and through the love of the Spirit, that you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strive togethe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 with me in prayers to God for 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Romans 15:30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8041" y="2286000"/>
            <a:ext cx="10306478" cy="440120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witnessed many obey the gospel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seen the erring restored to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Lord,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have, with sorrow, disciplined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disorderly,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said “goodbye” to those who have moved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away,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seen children born and grow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watched as our young people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married,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buried our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dead,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weathered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storms,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Together—we have created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lasting memories—Phil 1:3,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thank my God upon every remembrance of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you. . .”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content.ford1-1.fna.fbcdn.net/v/t1.0-9/11947568_10153521964816328_926930108991660804_n.jpg?oh=3a37e7f99b1b9c77a6f2f9f1767116ea&amp;oe=58553FAA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b="22387"/>
          <a:stretch/>
        </p:blipFill>
        <p:spPr bwMode="auto">
          <a:xfrm>
            <a:off x="0" y="4292353"/>
            <a:ext cx="1718041" cy="256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8119" y="-6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I, brethren, when I came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. . .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Corinthians 2:1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8041" y="2286000"/>
            <a:ext cx="10306478" cy="435503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1) did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 come with excellence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speech . . 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1) 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wisdom (of the world)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you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3) 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 with you in weakness, in fear, and in much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trembling . . 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4)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my speech and my preaching were not with persuasive words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 wisdom . . 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(vs 5) that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your faith should not be in the wisdom of men but in the power 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God.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" y="3233720"/>
            <a:ext cx="4801795" cy="3601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63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scontent.ford1-1.fna.fbcdn.net/v/t1.0-9/11947568_10153521964816328_926930108991660804_n.jpg?oh=3a37e7f99b1b9c77a6f2f9f1767116ea&amp;oe=58553FAA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b="22387"/>
          <a:stretch/>
        </p:blipFill>
        <p:spPr bwMode="auto">
          <a:xfrm>
            <a:off x="0" y="4292353"/>
            <a:ext cx="1718041" cy="2565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28119" y="-6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I bear him witness that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he has a great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zeal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for you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Colossians 4:13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5" t="2104" r="9690" b="36826"/>
          <a:stretch/>
        </p:blipFill>
        <p:spPr>
          <a:xfrm flipH="1">
            <a:off x="0" y="4292352"/>
            <a:ext cx="1718041" cy="256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18041" y="2286000"/>
            <a:ext cx="10306478" cy="363176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Jerome &amp; Rachael Sasanecki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Thess 5:12-13) Give him recognition and respect . . 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Cor 3:6-7) Give him understanding &amp; patience . . 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(Acts 4:36) Give him “Barnabas” encouragement . . 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(Mk 9:17) Give him opportunities to evangelize . . 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Cor 9:14) Give him adequate wages . . 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Tim 4:12) Do not despise his youthfulness.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560</Words>
  <Application>Microsoft Office PowerPoint</Application>
  <PresentationFormat>Custom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JRBRONGER</cp:lastModifiedBy>
  <cp:revision>25</cp:revision>
  <cp:lastPrinted>2016-08-08T15:53:47Z</cp:lastPrinted>
  <dcterms:created xsi:type="dcterms:W3CDTF">2016-08-08T15:52:59Z</dcterms:created>
  <dcterms:modified xsi:type="dcterms:W3CDTF">2016-08-10T16:34:42Z</dcterms:modified>
</cp:coreProperties>
</file>