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33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67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73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3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4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16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9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31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8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18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18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29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3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3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56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65FB-8BE6-4E97-9EF2-DB4C2A8181BB}" type="datetimeFigureOut">
              <a:rPr lang="en-US" smtClean="0"/>
              <a:t>8/28/2016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69C-08E7-4617-8035-BBA9B67F3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65FB-8BE6-4E97-9EF2-DB4C2A8181B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69C-08E7-4617-8035-BBA9B67F3FB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1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2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6" b="7686"/>
          <a:stretch/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971115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haracteristics of the 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LORD’S CHURCH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3790950"/>
            <a:ext cx="5715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19800" y="3790950"/>
            <a:ext cx="3124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451621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Acts 2:42-47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DEVOTED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3874353"/>
            <a:ext cx="2499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v.42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" y="361949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They were continually devoting themselves to the apostles’ teaching and to fellowship, to the breaking of bread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prayer.</a:t>
            </a:r>
          </a:p>
        </p:txBody>
      </p:sp>
    </p:spTree>
    <p:extLst>
      <p:ext uri="{BB962C8B-B14F-4D97-AF65-F5344CB8AC3E}">
        <p14:creationId xmlns:p14="http://schemas.microsoft.com/office/powerpoint/2010/main" val="5982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REVERENT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81800" y="3874353"/>
            <a:ext cx="2347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v.43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361949"/>
            <a:ext cx="845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Everyone kept feeling a sense of awe; and many wonders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signs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were taking place through the apostles.</a:t>
            </a:r>
          </a:p>
        </p:txBody>
      </p:sp>
    </p:spTree>
    <p:extLst>
      <p:ext uri="{BB962C8B-B14F-4D97-AF65-F5344CB8AC3E}">
        <p14:creationId xmlns:p14="http://schemas.microsoft.com/office/powerpoint/2010/main" val="33732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UNIFIED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248400" y="3874353"/>
            <a:ext cx="2880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v.44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361949"/>
            <a:ext cx="845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And all those who had believed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were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together and had all things in common;</a:t>
            </a:r>
          </a:p>
        </p:txBody>
      </p:sp>
    </p:spTree>
    <p:extLst>
      <p:ext uri="{BB962C8B-B14F-4D97-AF65-F5344CB8AC3E}">
        <p14:creationId xmlns:p14="http://schemas.microsoft.com/office/powerpoint/2010/main" val="13231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SACRIFICIAL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3874353"/>
            <a:ext cx="2118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v.45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361949"/>
            <a:ext cx="8458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and they began selling their property and possessions and were sharing them with all, as anyone might have need.</a:t>
            </a:r>
          </a:p>
        </p:txBody>
      </p:sp>
    </p:spTree>
    <p:extLst>
      <p:ext uri="{BB962C8B-B14F-4D97-AF65-F5344CB8AC3E}">
        <p14:creationId xmlns:p14="http://schemas.microsoft.com/office/powerpoint/2010/main" val="377039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JOYFUL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58000" y="3874353"/>
            <a:ext cx="2271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v.46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361949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Day by day continuing with one mind in the temple, and breaking bread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from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house to house, they were taking their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meals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together with gladness and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sincerity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of heart,</a:t>
            </a:r>
          </a:p>
        </p:txBody>
      </p:sp>
    </p:spTree>
    <p:extLst>
      <p:ext uri="{BB962C8B-B14F-4D97-AF65-F5344CB8AC3E}">
        <p14:creationId xmlns:p14="http://schemas.microsoft.com/office/powerpoint/2010/main" val="194793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94"/>
          <a:stretch/>
        </p:blipFill>
        <p:spPr bwMode="auto">
          <a:xfrm rot="5400000">
            <a:off x="1998247" y="-2002254"/>
            <a:ext cx="5143498" cy="914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"/>
            <a:ext cx="9129359" cy="514349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77000">
                <a:schemeClr val="accent1">
                  <a:tint val="23500"/>
                  <a:satMod val="160000"/>
                  <a:alpha val="0"/>
                </a:schemeClr>
              </a:gs>
            </a:gsLst>
            <a:lin ang="16200000" scaled="1"/>
            <a:tileRect/>
          </a:gra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971115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c</a:t>
            </a:r>
            <a:r>
              <a:rPr lang="en-US" sz="5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onsisted of members who were</a:t>
            </a:r>
            <a:endParaRPr lang="en-US" sz="5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1744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EVANGELISTIC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90950"/>
            <a:ext cx="304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52800" y="3790950"/>
            <a:ext cx="57912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67600" y="3874353"/>
            <a:ext cx="1661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v.47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3501" y="173355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LORD’S CHURCH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" y="361949"/>
            <a:ext cx="8458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praising God and having favor with all the people. And the Lord was adding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to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</a:rPr>
              <a:t>their number day by day those who were being saved.</a:t>
            </a:r>
          </a:p>
        </p:txBody>
      </p:sp>
    </p:spTree>
    <p:extLst>
      <p:ext uri="{BB962C8B-B14F-4D97-AF65-F5344CB8AC3E}">
        <p14:creationId xmlns:p14="http://schemas.microsoft.com/office/powerpoint/2010/main" val="286558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205</Words>
  <Application>Microsoft Office PowerPoint</Application>
  <PresentationFormat>On-screen Show (16:9)</PresentationFormat>
  <Paragraphs>33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</dc:creator>
  <cp:lastModifiedBy>Danville Church</cp:lastModifiedBy>
  <cp:revision>9</cp:revision>
  <dcterms:created xsi:type="dcterms:W3CDTF">2016-06-29T02:43:11Z</dcterms:created>
  <dcterms:modified xsi:type="dcterms:W3CDTF">2016-08-28T20:33:53Z</dcterms:modified>
</cp:coreProperties>
</file>