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70" r:id="rId5"/>
    <p:sldId id="271" r:id="rId6"/>
    <p:sldId id="272" r:id="rId7"/>
    <p:sldId id="273" r:id="rId8"/>
    <p:sldId id="274" r:id="rId9"/>
    <p:sldId id="27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40410"/>
    <a:srgbClr val="FB06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0" y="676656"/>
            <a:ext cx="647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Reading: MATTHEW 3:14-17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76" y="1112389"/>
            <a:ext cx="11585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Jesus came from Galilee to John at the Jordan to be baptized by him. </a:t>
            </a:r>
            <a:r>
              <a:rPr lang="en-US" sz="32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John tried to prevent Him, saying,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need to be baptized by You, and are You coming to me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But Jesus answered and said to him, p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ermit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it to be so now, for thus it is fitting for us to fulfill all righteousness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Then he allowed Him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2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When He had been baptized, Jesus came up immediately from the water; and behold, the heavens were opened to Him, and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saw the Spirit of God descending like a dove and alighting upon Him. </a:t>
            </a:r>
            <a:r>
              <a:rPr lang="en-US" sz="3200" b="1" i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suddenly a voice came from heaven, saying, 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My beloved Son, in whom I am well pleased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6099" y="184594"/>
            <a:ext cx="6299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3:13-17</a:t>
            </a:r>
            <a:endParaRPr lang="en-US" sz="5400" b="1" cap="none" spc="60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4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8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04" y="8930"/>
            <a:ext cx="10820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The Holy Spirit and the birth of Jesus</a:t>
            </a:r>
            <a:endParaRPr lang="en-US" sz="5400" b="1" cap="none" spc="30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508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533" y="170078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angel answered and said to her, 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 will come upon you, and the power of the Highest will overshadow you; therefore, also, that Holy One who is to be born will be called the Son of God.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543" y="6109740"/>
            <a:ext cx="288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1:35</a:t>
            </a: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9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1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201" y="0"/>
            <a:ext cx="836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The Intrinsic Power of Jesus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443" y="1921028"/>
            <a:ext cx="8067554" cy="3108543"/>
          </a:xfrm>
          <a:prstGeom prst="rect">
            <a:avLst/>
          </a:prstGeom>
          <a:solidFill>
            <a:srgbClr val="FFFFFF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Mk 2:10-11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Mk 1:23-25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Matt 8:2-3</a:t>
            </a:r>
          </a:p>
          <a:p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Jn 10:17-18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 rot="21161137">
            <a:off x="5075406" y="2321137"/>
            <a:ext cx="43598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Forgive Sins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 all Sick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Cast out Demons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Give &amp; Reclaim His life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8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49" y="0"/>
            <a:ext cx="1184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300" dirty="0" smtClean="0">
                <a:ln>
                  <a:solidFill>
                    <a:srgbClr val="C00000"/>
                  </a:solidFill>
                </a:ln>
                <a:solidFill>
                  <a:schemeClr val="accent4"/>
                </a:solidFill>
                <a:effectLst/>
                <a:latin typeface="Cleopatra" charset="0"/>
                <a:ea typeface="Cleopatra" charset="0"/>
                <a:cs typeface="Cleopatra" charset="0"/>
              </a:rPr>
              <a:t>The Apostles’ and the Holy Spirit</a:t>
            </a:r>
            <a:endParaRPr lang="en-US" sz="5400" b="1" cap="none" spc="300" dirty="0">
              <a:ln>
                <a:solidFill>
                  <a:srgbClr val="C00000"/>
                </a:solidFill>
              </a:ln>
              <a:solidFill>
                <a:schemeClr val="accent4"/>
              </a:solidFill>
              <a:effectLst/>
              <a:latin typeface="Cleopatra" charset="0"/>
              <a:ea typeface="Cleopatra" charset="0"/>
              <a:cs typeface="Cleopatr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166842"/>
            <a:ext cx="5595257" cy="5509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Word of Wisdom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Word of Knowledge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Faith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Healings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Working of Miracles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Prophecy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Discerning of Spirts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Tongues</a:t>
            </a:r>
          </a:p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Interpretations of Tongues</a:t>
            </a:r>
          </a:p>
          <a:p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117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JRBRONGER</cp:lastModifiedBy>
  <cp:revision>84</cp:revision>
  <dcterms:created xsi:type="dcterms:W3CDTF">2014-08-19T14:33:59Z</dcterms:created>
  <dcterms:modified xsi:type="dcterms:W3CDTF">2016-07-29T16:31:11Z</dcterms:modified>
</cp:coreProperties>
</file>