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8" r:id="rId4"/>
    <p:sldId id="276" r:id="rId5"/>
    <p:sldId id="277" r:id="rId6"/>
    <p:sldId id="265" r:id="rId7"/>
    <p:sldId id="269" r:id="rId8"/>
    <p:sldId id="267" r:id="rId9"/>
    <p:sldId id="270" r:id="rId10"/>
    <p:sldId id="271" r:id="rId11"/>
    <p:sldId id="272" r:id="rId12"/>
    <p:sldId id="273" r:id="rId13"/>
    <p:sldId id="274" r:id="rId14"/>
    <p:sldId id="275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D40410"/>
    <a:srgbClr val="FB060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62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4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26D53-2718-4061-920A-44D9940788B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D19EB-65B2-42EA-BF57-D6FABC284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3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D19EB-65B2-42EA-BF57-D6FABC2845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4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D19EB-65B2-42EA-BF57-D6FABC2845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65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D19EB-65B2-42EA-BF57-D6FABC2845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65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D19EB-65B2-42EA-BF57-D6FABC2845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9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D19EB-65B2-42EA-BF57-D6FABC2845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22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D19EB-65B2-42EA-BF57-D6FABC2845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24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D19EB-65B2-42EA-BF57-D6FABC2845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1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0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7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2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0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9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2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5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1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8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1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3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4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2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0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9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5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7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2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F238B-B3B5-4D5D-AC34-30DB94D3784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7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F238B-B3B5-4D5D-AC34-30DB94D37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1398-6BE6-4040-AF45-E0A3CBD30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5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F238B-B3B5-4D5D-AC34-30DB94D37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1398-6BE6-4040-AF45-E0A3CBD30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6209" y="805218"/>
            <a:ext cx="495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</a:rPr>
              <a:t>Today’s Reading: Acts 5:1-4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1201" y="0"/>
            <a:ext cx="8369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pple Chancery" charset="0"/>
                <a:ea typeface="Apple Chancery" charset="0"/>
                <a:cs typeface="Apple Chancery" charset="0"/>
              </a:rPr>
              <a:t>The Intrinsic Power of Jesus</a:t>
            </a:r>
            <a:endParaRPr lang="en-US" sz="5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3443" y="1921028"/>
            <a:ext cx="8067554" cy="3108543"/>
          </a:xfrm>
          <a:prstGeom prst="rect">
            <a:avLst/>
          </a:prstGeom>
          <a:solidFill>
            <a:srgbClr val="FFFFFF">
              <a:alpha val="6941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Mk 2:10-11</a:t>
            </a:r>
          </a:p>
          <a:p>
            <a:endParaRPr lang="en-US" sz="28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Mk 1:23-25</a:t>
            </a:r>
          </a:p>
          <a:p>
            <a:endParaRPr lang="en-US" sz="28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Matt 8:2-3</a:t>
            </a:r>
          </a:p>
          <a:p>
            <a:endParaRPr lang="en-US" sz="28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Jn 10:17-18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 rot="21161137">
            <a:off x="5075406" y="2321137"/>
            <a:ext cx="435984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Forgive Sins</a:t>
            </a:r>
          </a:p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Heal all Sick</a:t>
            </a:r>
          </a:p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Cast out Demons</a:t>
            </a:r>
          </a:p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Give &amp; Reclaim His life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788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 animBg="1"/>
      <p:bldP spid="4" grpId="0" uiExpand="1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78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49" y="0"/>
            <a:ext cx="11841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300" dirty="0" smtClean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/>
                <a:latin typeface="Cleopatra" charset="0"/>
                <a:ea typeface="Cleopatra" charset="0"/>
                <a:cs typeface="Cleopatra" charset="0"/>
              </a:rPr>
              <a:t>The Apostles’ and the Holy Spirit</a:t>
            </a:r>
            <a:endParaRPr lang="en-US" sz="5400" b="1" cap="none" spc="300" dirty="0">
              <a:ln>
                <a:solidFill>
                  <a:srgbClr val="C00000"/>
                </a:solidFill>
              </a:ln>
              <a:solidFill>
                <a:schemeClr val="accent4"/>
              </a:solidFill>
              <a:effectLst/>
              <a:latin typeface="Cleopatra" charset="0"/>
              <a:ea typeface="Cleopatra" charset="0"/>
              <a:cs typeface="Cleopatr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1166842"/>
            <a:ext cx="5595257" cy="550920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endParaRPr lang="en-US" sz="32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Word of Wisdom</a:t>
            </a:r>
          </a:p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Word of Knowledge</a:t>
            </a:r>
          </a:p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Faith</a:t>
            </a:r>
          </a:p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Healings</a:t>
            </a:r>
          </a:p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Working of Miracles</a:t>
            </a:r>
          </a:p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Prophecy</a:t>
            </a:r>
          </a:p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Discerning of Spirts</a:t>
            </a:r>
          </a:p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Tongues</a:t>
            </a:r>
          </a:p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Interpretations of Tongues</a:t>
            </a:r>
          </a:p>
          <a:p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2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90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45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8067" y="1380067"/>
            <a:ext cx="10989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 2:9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 Him dwells all the fullness of the </a:t>
            </a:r>
            <a:r>
              <a:rPr lang="en-US" sz="24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Godhead</a:t>
            </a:r>
            <a:r>
              <a:rPr lang="en-US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bodily  .  .  </a:t>
            </a:r>
            <a:r>
              <a:rPr lang="en-US" sz="24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720" y="1841731"/>
            <a:ext cx="4860249" cy="469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8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05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5082" y="477529"/>
            <a:ext cx="102018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Eternal: (Heb 9:14)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Omnipresent: (Psa 139:7-10)</a:t>
            </a:r>
          </a:p>
          <a:p>
            <a:pPr algn="ctr">
              <a:lnSpc>
                <a:spcPct val="150000"/>
              </a:lnSpc>
            </a:pPr>
            <a:endParaRPr lang="en-US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Omniscient: (1 Cor 2:10-11)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Omnipotent (1 Cor 12:8-11)</a:t>
            </a:r>
            <a:endParaRPr lang="en-US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1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12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95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7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17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107</Words>
  <Application>Microsoft Office PowerPoint</Application>
  <PresentationFormat>Custom</PresentationFormat>
  <Paragraphs>39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Danville Church</cp:lastModifiedBy>
  <cp:revision>81</cp:revision>
  <dcterms:created xsi:type="dcterms:W3CDTF">2014-08-19T14:33:59Z</dcterms:created>
  <dcterms:modified xsi:type="dcterms:W3CDTF">2016-07-10T22:08:54Z</dcterms:modified>
</cp:coreProperties>
</file>