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5" r:id="rId4"/>
    <p:sldId id="258" r:id="rId5"/>
    <p:sldId id="259" r:id="rId6"/>
    <p:sldId id="260" r:id="rId7"/>
    <p:sldId id="261" r:id="rId8"/>
    <p:sldId id="262" r:id="rId9"/>
    <p:sldId id="263" r:id="rId10"/>
    <p:sldId id="264" r:id="rId1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702" y="-10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7F1AF-EF06-4775-8208-5D4465D9A925}" type="datetimeFigureOut">
              <a:rPr lang="en-US" smtClean="0"/>
              <a:t>7/10/2016</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C1785-8D00-4821-B1B2-E1E20C634AA6}" type="slidenum">
              <a:rPr lang="en-US" smtClean="0"/>
              <a:t>‹#›</a:t>
            </a:fld>
            <a:endParaRPr lang="en-US"/>
          </a:p>
        </p:txBody>
      </p:sp>
    </p:spTree>
    <p:extLst>
      <p:ext uri="{BB962C8B-B14F-4D97-AF65-F5344CB8AC3E}">
        <p14:creationId xmlns:p14="http://schemas.microsoft.com/office/powerpoint/2010/main" val="564900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C1785-8D00-4821-B1B2-E1E20C634AA6}" type="slidenum">
              <a:rPr lang="en-US" smtClean="0"/>
              <a:t>1</a:t>
            </a:fld>
            <a:endParaRPr lang="en-US"/>
          </a:p>
        </p:txBody>
      </p:sp>
    </p:spTree>
    <p:extLst>
      <p:ext uri="{BB962C8B-B14F-4D97-AF65-F5344CB8AC3E}">
        <p14:creationId xmlns:p14="http://schemas.microsoft.com/office/powerpoint/2010/main" val="211478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C1785-8D00-4821-B1B2-E1E20C634AA6}" type="slidenum">
              <a:rPr lang="en-US" smtClean="0"/>
              <a:t>10</a:t>
            </a:fld>
            <a:endParaRPr lang="en-US"/>
          </a:p>
        </p:txBody>
      </p:sp>
    </p:spTree>
    <p:extLst>
      <p:ext uri="{BB962C8B-B14F-4D97-AF65-F5344CB8AC3E}">
        <p14:creationId xmlns:p14="http://schemas.microsoft.com/office/powerpoint/2010/main" val="160290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C1785-8D00-4821-B1B2-E1E20C634AA6}" type="slidenum">
              <a:rPr lang="en-US" smtClean="0"/>
              <a:t>2</a:t>
            </a:fld>
            <a:endParaRPr lang="en-US"/>
          </a:p>
        </p:txBody>
      </p:sp>
    </p:spTree>
    <p:extLst>
      <p:ext uri="{BB962C8B-B14F-4D97-AF65-F5344CB8AC3E}">
        <p14:creationId xmlns:p14="http://schemas.microsoft.com/office/powerpoint/2010/main" val="2439647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C1785-8D00-4821-B1B2-E1E20C634AA6}" type="slidenum">
              <a:rPr lang="en-US" smtClean="0"/>
              <a:t>3</a:t>
            </a:fld>
            <a:endParaRPr lang="en-US"/>
          </a:p>
        </p:txBody>
      </p:sp>
    </p:spTree>
    <p:extLst>
      <p:ext uri="{BB962C8B-B14F-4D97-AF65-F5344CB8AC3E}">
        <p14:creationId xmlns:p14="http://schemas.microsoft.com/office/powerpoint/2010/main" val="36576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C1785-8D00-4821-B1B2-E1E20C634AA6}" type="slidenum">
              <a:rPr lang="en-US" smtClean="0"/>
              <a:t>4</a:t>
            </a:fld>
            <a:endParaRPr lang="en-US"/>
          </a:p>
        </p:txBody>
      </p:sp>
    </p:spTree>
    <p:extLst>
      <p:ext uri="{BB962C8B-B14F-4D97-AF65-F5344CB8AC3E}">
        <p14:creationId xmlns:p14="http://schemas.microsoft.com/office/powerpoint/2010/main" val="230896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C1785-8D00-4821-B1B2-E1E20C634AA6}" type="slidenum">
              <a:rPr lang="en-US" smtClean="0"/>
              <a:t>5</a:t>
            </a:fld>
            <a:endParaRPr lang="en-US"/>
          </a:p>
        </p:txBody>
      </p:sp>
    </p:spTree>
    <p:extLst>
      <p:ext uri="{BB962C8B-B14F-4D97-AF65-F5344CB8AC3E}">
        <p14:creationId xmlns:p14="http://schemas.microsoft.com/office/powerpoint/2010/main" val="1715795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C1785-8D00-4821-B1B2-E1E20C634AA6}" type="slidenum">
              <a:rPr lang="en-US" smtClean="0"/>
              <a:t>6</a:t>
            </a:fld>
            <a:endParaRPr lang="en-US"/>
          </a:p>
        </p:txBody>
      </p:sp>
    </p:spTree>
    <p:extLst>
      <p:ext uri="{BB962C8B-B14F-4D97-AF65-F5344CB8AC3E}">
        <p14:creationId xmlns:p14="http://schemas.microsoft.com/office/powerpoint/2010/main" val="2184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C1785-8D00-4821-B1B2-E1E20C634AA6}" type="slidenum">
              <a:rPr lang="en-US" smtClean="0"/>
              <a:t>7</a:t>
            </a:fld>
            <a:endParaRPr lang="en-US"/>
          </a:p>
        </p:txBody>
      </p:sp>
    </p:spTree>
    <p:extLst>
      <p:ext uri="{BB962C8B-B14F-4D97-AF65-F5344CB8AC3E}">
        <p14:creationId xmlns:p14="http://schemas.microsoft.com/office/powerpoint/2010/main" val="421968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C1785-8D00-4821-B1B2-E1E20C634AA6}" type="slidenum">
              <a:rPr lang="en-US" smtClean="0"/>
              <a:t>8</a:t>
            </a:fld>
            <a:endParaRPr lang="en-US"/>
          </a:p>
        </p:txBody>
      </p:sp>
    </p:spTree>
    <p:extLst>
      <p:ext uri="{BB962C8B-B14F-4D97-AF65-F5344CB8AC3E}">
        <p14:creationId xmlns:p14="http://schemas.microsoft.com/office/powerpoint/2010/main" val="72736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C1785-8D00-4821-B1B2-E1E20C634AA6}" type="slidenum">
              <a:rPr lang="en-US" smtClean="0"/>
              <a:t>9</a:t>
            </a:fld>
            <a:endParaRPr lang="en-US"/>
          </a:p>
        </p:txBody>
      </p:sp>
    </p:spTree>
    <p:extLst>
      <p:ext uri="{BB962C8B-B14F-4D97-AF65-F5344CB8AC3E}">
        <p14:creationId xmlns:p14="http://schemas.microsoft.com/office/powerpoint/2010/main" val="273777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AF42A6-36BB-44EB-B103-7C3DD0C0E8F1}"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B928-EFC6-4E4C-B2E0-2F2A2B9B0E56}" type="slidenum">
              <a:rPr lang="en-US" smtClean="0"/>
              <a:t>‹#›</a:t>
            </a:fld>
            <a:endParaRPr lang="en-US"/>
          </a:p>
        </p:txBody>
      </p:sp>
    </p:spTree>
    <p:extLst>
      <p:ext uri="{BB962C8B-B14F-4D97-AF65-F5344CB8AC3E}">
        <p14:creationId xmlns:p14="http://schemas.microsoft.com/office/powerpoint/2010/main" val="184656974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F42A6-36BB-44EB-B103-7C3DD0C0E8F1}"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B928-EFC6-4E4C-B2E0-2F2A2B9B0E56}" type="slidenum">
              <a:rPr lang="en-US" smtClean="0"/>
              <a:t>‹#›</a:t>
            </a:fld>
            <a:endParaRPr lang="en-US"/>
          </a:p>
        </p:txBody>
      </p:sp>
    </p:spTree>
    <p:extLst>
      <p:ext uri="{BB962C8B-B14F-4D97-AF65-F5344CB8AC3E}">
        <p14:creationId xmlns:p14="http://schemas.microsoft.com/office/powerpoint/2010/main" val="347953504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F42A6-36BB-44EB-B103-7C3DD0C0E8F1}"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B928-EFC6-4E4C-B2E0-2F2A2B9B0E56}" type="slidenum">
              <a:rPr lang="en-US" smtClean="0"/>
              <a:t>‹#›</a:t>
            </a:fld>
            <a:endParaRPr lang="en-US"/>
          </a:p>
        </p:txBody>
      </p:sp>
    </p:spTree>
    <p:extLst>
      <p:ext uri="{BB962C8B-B14F-4D97-AF65-F5344CB8AC3E}">
        <p14:creationId xmlns:p14="http://schemas.microsoft.com/office/powerpoint/2010/main" val="180341912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F42A6-36BB-44EB-B103-7C3DD0C0E8F1}"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B928-EFC6-4E4C-B2E0-2F2A2B9B0E56}" type="slidenum">
              <a:rPr lang="en-US" smtClean="0"/>
              <a:t>‹#›</a:t>
            </a:fld>
            <a:endParaRPr lang="en-US"/>
          </a:p>
        </p:txBody>
      </p:sp>
    </p:spTree>
    <p:extLst>
      <p:ext uri="{BB962C8B-B14F-4D97-AF65-F5344CB8AC3E}">
        <p14:creationId xmlns:p14="http://schemas.microsoft.com/office/powerpoint/2010/main" val="199856138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42A6-36BB-44EB-B103-7C3DD0C0E8F1}" type="datetimeFigureOut">
              <a:rPr lang="en-US" smtClean="0"/>
              <a:t>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B928-EFC6-4E4C-B2E0-2F2A2B9B0E56}" type="slidenum">
              <a:rPr lang="en-US" smtClean="0"/>
              <a:t>‹#›</a:t>
            </a:fld>
            <a:endParaRPr lang="en-US"/>
          </a:p>
        </p:txBody>
      </p:sp>
    </p:spTree>
    <p:extLst>
      <p:ext uri="{BB962C8B-B14F-4D97-AF65-F5344CB8AC3E}">
        <p14:creationId xmlns:p14="http://schemas.microsoft.com/office/powerpoint/2010/main" val="162919999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AF42A6-36BB-44EB-B103-7C3DD0C0E8F1}" type="datetimeFigureOut">
              <a:rPr lang="en-US" smtClean="0"/>
              <a:t>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B928-EFC6-4E4C-B2E0-2F2A2B9B0E56}" type="slidenum">
              <a:rPr lang="en-US" smtClean="0"/>
              <a:t>‹#›</a:t>
            </a:fld>
            <a:endParaRPr lang="en-US"/>
          </a:p>
        </p:txBody>
      </p:sp>
    </p:spTree>
    <p:extLst>
      <p:ext uri="{BB962C8B-B14F-4D97-AF65-F5344CB8AC3E}">
        <p14:creationId xmlns:p14="http://schemas.microsoft.com/office/powerpoint/2010/main" val="167016794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AF42A6-36BB-44EB-B103-7C3DD0C0E8F1}" type="datetimeFigureOut">
              <a:rPr lang="en-US" smtClean="0"/>
              <a:t>7/10/2016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2B928-EFC6-4E4C-B2E0-2F2A2B9B0E56}" type="slidenum">
              <a:rPr lang="en-US" smtClean="0"/>
              <a:t>‹#›</a:t>
            </a:fld>
            <a:endParaRPr lang="en-US"/>
          </a:p>
        </p:txBody>
      </p:sp>
    </p:spTree>
    <p:extLst>
      <p:ext uri="{BB962C8B-B14F-4D97-AF65-F5344CB8AC3E}">
        <p14:creationId xmlns:p14="http://schemas.microsoft.com/office/powerpoint/2010/main" val="306142681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AF42A6-36BB-44EB-B103-7C3DD0C0E8F1}" type="datetimeFigureOut">
              <a:rPr lang="en-US" smtClean="0"/>
              <a:t>7/10/2016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2B928-EFC6-4E4C-B2E0-2F2A2B9B0E56}" type="slidenum">
              <a:rPr lang="en-US" smtClean="0"/>
              <a:t>‹#›</a:t>
            </a:fld>
            <a:endParaRPr lang="en-US"/>
          </a:p>
        </p:txBody>
      </p:sp>
    </p:spTree>
    <p:extLst>
      <p:ext uri="{BB962C8B-B14F-4D97-AF65-F5344CB8AC3E}">
        <p14:creationId xmlns:p14="http://schemas.microsoft.com/office/powerpoint/2010/main" val="193353059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F42A6-36BB-44EB-B103-7C3DD0C0E8F1}" type="datetimeFigureOut">
              <a:rPr lang="en-US" smtClean="0"/>
              <a:t>7/10/2016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2B928-EFC6-4E4C-B2E0-2F2A2B9B0E56}" type="slidenum">
              <a:rPr lang="en-US" smtClean="0"/>
              <a:t>‹#›</a:t>
            </a:fld>
            <a:endParaRPr lang="en-US"/>
          </a:p>
        </p:txBody>
      </p:sp>
    </p:spTree>
    <p:extLst>
      <p:ext uri="{BB962C8B-B14F-4D97-AF65-F5344CB8AC3E}">
        <p14:creationId xmlns:p14="http://schemas.microsoft.com/office/powerpoint/2010/main" val="83325296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42A6-36BB-44EB-B103-7C3DD0C0E8F1}" type="datetimeFigureOut">
              <a:rPr lang="en-US" smtClean="0"/>
              <a:t>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B928-EFC6-4E4C-B2E0-2F2A2B9B0E56}" type="slidenum">
              <a:rPr lang="en-US" smtClean="0"/>
              <a:t>‹#›</a:t>
            </a:fld>
            <a:endParaRPr lang="en-US"/>
          </a:p>
        </p:txBody>
      </p:sp>
    </p:spTree>
    <p:extLst>
      <p:ext uri="{BB962C8B-B14F-4D97-AF65-F5344CB8AC3E}">
        <p14:creationId xmlns:p14="http://schemas.microsoft.com/office/powerpoint/2010/main" val="330783091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42A6-36BB-44EB-B103-7C3DD0C0E8F1}" type="datetimeFigureOut">
              <a:rPr lang="en-US" smtClean="0"/>
              <a:t>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B928-EFC6-4E4C-B2E0-2F2A2B9B0E56}" type="slidenum">
              <a:rPr lang="en-US" smtClean="0"/>
              <a:t>‹#›</a:t>
            </a:fld>
            <a:endParaRPr lang="en-US"/>
          </a:p>
        </p:txBody>
      </p:sp>
    </p:spTree>
    <p:extLst>
      <p:ext uri="{BB962C8B-B14F-4D97-AF65-F5344CB8AC3E}">
        <p14:creationId xmlns:p14="http://schemas.microsoft.com/office/powerpoint/2010/main" val="34742278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F42A6-36BB-44EB-B103-7C3DD0C0E8F1}" type="datetimeFigureOut">
              <a:rPr lang="en-US" smtClean="0"/>
              <a:t>7/10/2016</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2B928-EFC6-4E4C-B2E0-2F2A2B9B0E56}" type="slidenum">
              <a:rPr lang="en-US" smtClean="0"/>
              <a:t>‹#›</a:t>
            </a:fld>
            <a:endParaRPr lang="en-US"/>
          </a:p>
        </p:txBody>
      </p:sp>
    </p:spTree>
    <p:extLst>
      <p:ext uri="{BB962C8B-B14F-4D97-AF65-F5344CB8AC3E}">
        <p14:creationId xmlns:p14="http://schemas.microsoft.com/office/powerpoint/2010/main" val="912444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TextBox 13"/>
          <p:cNvSpPr txBox="1"/>
          <p:nvPr/>
        </p:nvSpPr>
        <p:spPr>
          <a:xfrm>
            <a:off x="6081713" y="685800"/>
            <a:ext cx="5485606" cy="523220"/>
          </a:xfrm>
          <a:prstGeom prst="rect">
            <a:avLst/>
          </a:prstGeom>
          <a:noFill/>
        </p:spPr>
        <p:txBody>
          <a:bodyPr wrap="square" rtlCol="0">
            <a:spAutoFit/>
          </a:bodyPr>
          <a:lstStyle/>
          <a:p>
            <a:pPr algn="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Today’s Reading: JOB 12:1-6</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99867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95068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613" y="914400"/>
            <a:ext cx="11506200" cy="5847755"/>
          </a:xfrm>
          <a:prstGeom prst="rect">
            <a:avLst/>
          </a:prstGeom>
          <a:noFill/>
        </p:spPr>
        <p:txBody>
          <a:bodyPr wrap="square" rtlCol="0">
            <a:spAutoFit/>
          </a:bodyPr>
          <a:lstStyle/>
          <a:p>
            <a:r>
              <a:rPr lang="en-US" sz="3400" b="1" i="1" baseline="300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3400" b="1" baseline="30000" dirty="0" smtClean="0">
                <a:latin typeface="Arial" panose="020B0604020202020204" pitchFamily="34" charset="0"/>
                <a:cs typeface="Arial" panose="020B0604020202020204" pitchFamily="34" charset="0"/>
              </a:rPr>
              <a:t> </a:t>
            </a:r>
            <a:r>
              <a:rPr lang="en-US" sz="3400" b="1" dirty="0" smtClean="0">
                <a:latin typeface="Arial" panose="020B0604020202020204" pitchFamily="34" charset="0"/>
                <a:cs typeface="Arial" panose="020B0604020202020204" pitchFamily="34" charset="0"/>
              </a:rPr>
              <a:t>Then Job answered and said: </a:t>
            </a:r>
            <a:r>
              <a:rPr lang="en-US" sz="3400" b="1" i="1" baseline="300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3400" b="1" baseline="30000" dirty="0" smtClean="0">
                <a:latin typeface="Arial" panose="020B0604020202020204" pitchFamily="34" charset="0"/>
                <a:cs typeface="Arial" panose="020B0604020202020204" pitchFamily="34" charset="0"/>
              </a:rPr>
              <a:t> </a:t>
            </a:r>
            <a:r>
              <a:rPr lang="en-US" sz="3400" b="1" dirty="0" smtClean="0">
                <a:latin typeface="Arial" panose="020B0604020202020204" pitchFamily="34" charset="0"/>
                <a:cs typeface="Arial" panose="020B0604020202020204" pitchFamily="34" charset="0"/>
              </a:rPr>
              <a:t>No doubt you are the people, and wisdom will die with you! </a:t>
            </a:r>
            <a:r>
              <a:rPr lang="en-US" sz="3400" b="1" i="1" baseline="300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3400" b="1" baseline="30000" dirty="0" smtClean="0">
                <a:latin typeface="Arial" panose="020B0604020202020204" pitchFamily="34" charset="0"/>
                <a:cs typeface="Arial" panose="020B0604020202020204" pitchFamily="34" charset="0"/>
              </a:rPr>
              <a:t> </a:t>
            </a:r>
            <a:r>
              <a:rPr lang="en-US" sz="3400" b="1" dirty="0" smtClean="0">
                <a:latin typeface="Arial" panose="020B0604020202020204" pitchFamily="34" charset="0"/>
                <a:cs typeface="Arial" panose="020B0604020202020204" pitchFamily="34" charset="0"/>
              </a:rPr>
              <a:t>But I have understanding as well as you; I am not inferior to you. Indeed, who does not know such things as these? </a:t>
            </a:r>
            <a:r>
              <a:rPr lang="en-US" sz="3400" b="1" i="1" baseline="300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3400" b="1" baseline="30000" dirty="0" smtClean="0">
                <a:latin typeface="Arial" panose="020B0604020202020204" pitchFamily="34" charset="0"/>
                <a:cs typeface="Arial" panose="020B0604020202020204" pitchFamily="34" charset="0"/>
              </a:rPr>
              <a:t> </a:t>
            </a:r>
            <a:r>
              <a:rPr lang="en-US" sz="3400" b="1" dirty="0" smtClean="0">
                <a:latin typeface="Arial" panose="020B0604020202020204" pitchFamily="34" charset="0"/>
                <a:cs typeface="Arial" panose="020B0604020202020204" pitchFamily="34" charset="0"/>
              </a:rPr>
              <a:t>I am one mocked by his friends, who called on God, and He answered him, the just and blameless who is ridiculed. </a:t>
            </a:r>
            <a:r>
              <a:rPr lang="en-US" sz="3400" b="1" i="1" baseline="300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n-US" sz="3400" b="1" baseline="30000" dirty="0" smtClean="0">
                <a:latin typeface="Arial" panose="020B0604020202020204" pitchFamily="34" charset="0"/>
                <a:cs typeface="Arial" panose="020B0604020202020204" pitchFamily="34" charset="0"/>
              </a:rPr>
              <a:t> </a:t>
            </a:r>
            <a:r>
              <a:rPr lang="en-US" sz="3400" b="1" dirty="0" smtClean="0">
                <a:latin typeface="Arial" panose="020B0604020202020204" pitchFamily="34" charset="0"/>
                <a:cs typeface="Arial" panose="020B0604020202020204" pitchFamily="34" charset="0"/>
              </a:rPr>
              <a:t>A lamp is despised in the thought of one who is at ease; It is made ready for those whose feet slip. </a:t>
            </a:r>
            <a:r>
              <a:rPr lang="en-US" sz="3400" b="1" i="1" baseline="300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n-US" sz="3400" b="1" baseline="30000" dirty="0" smtClean="0">
                <a:latin typeface="Arial" panose="020B0604020202020204" pitchFamily="34" charset="0"/>
                <a:cs typeface="Arial" panose="020B0604020202020204" pitchFamily="34" charset="0"/>
              </a:rPr>
              <a:t> </a:t>
            </a:r>
            <a:r>
              <a:rPr lang="en-US" sz="3400" b="1" dirty="0" smtClean="0">
                <a:latin typeface="Arial" panose="020B0604020202020204" pitchFamily="34" charset="0"/>
                <a:cs typeface="Arial" panose="020B0604020202020204" pitchFamily="34" charset="0"/>
              </a:rPr>
              <a:t>The tents of robbers prosper, and those who provoke God are secure—</a:t>
            </a:r>
            <a:r>
              <a:rPr lang="en-US" sz="3400" b="1" dirty="0">
                <a:latin typeface="Arial" panose="020B0604020202020204" pitchFamily="34" charset="0"/>
                <a:cs typeface="Arial" panose="020B0604020202020204" pitchFamily="34" charset="0"/>
              </a:rPr>
              <a:t>i</a:t>
            </a:r>
            <a:r>
              <a:rPr lang="en-US" sz="3400" b="1" dirty="0" smtClean="0">
                <a:latin typeface="Arial" panose="020B0604020202020204" pitchFamily="34" charset="0"/>
                <a:cs typeface="Arial" panose="020B0604020202020204" pitchFamily="34" charset="0"/>
              </a:rPr>
              <a:t>n what God provides by His hand.</a:t>
            </a:r>
          </a:p>
        </p:txBody>
      </p:sp>
      <p:sp>
        <p:nvSpPr>
          <p:cNvPr id="3" name="Rectangle 2"/>
          <p:cNvSpPr/>
          <p:nvPr/>
        </p:nvSpPr>
        <p:spPr>
          <a:xfrm>
            <a:off x="3709782" y="28826"/>
            <a:ext cx="474386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50800">
                    <a:srgbClr val="002060"/>
                  </a:glow>
                  <a:outerShdw blurRad="50800" dist="39000" dir="5460000" algn="tl">
                    <a:srgbClr val="000000">
                      <a:alpha val="38000"/>
                    </a:srgbClr>
                  </a:outerShdw>
                </a:effectLst>
                <a:latin typeface="Copperplate Gothic Light" panose="020E0507020206020404" pitchFamily="34" charset="0"/>
              </a:rPr>
              <a:t>Job 12:1-6</a:t>
            </a:r>
            <a:endParaRPr lang="en-US" sz="5400" b="1" cap="none" spc="600"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50800">
                  <a:srgbClr val="002060"/>
                </a:glow>
                <a:outerShdw blurRad="50800" dist="39000" dir="5460000" algn="tl">
                  <a:srgbClr val="000000">
                    <a:alpha val="38000"/>
                  </a:srgbClr>
                </a:outerShdw>
              </a:effectLst>
              <a:latin typeface="Copperplate Gothic Light" panose="020E0507020206020404" pitchFamily="34" charset="0"/>
            </a:endParaRPr>
          </a:p>
        </p:txBody>
      </p:sp>
    </p:spTree>
    <p:extLst>
      <p:ext uri="{BB962C8B-B14F-4D97-AF65-F5344CB8AC3E}">
        <p14:creationId xmlns:p14="http://schemas.microsoft.com/office/powerpoint/2010/main" val="192587086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82936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 name="TextBox 2"/>
          <p:cNvSpPr txBox="1"/>
          <p:nvPr/>
        </p:nvSpPr>
        <p:spPr>
          <a:xfrm>
            <a:off x="6080917" y="3429000"/>
            <a:ext cx="5791202" cy="3170099"/>
          </a:xfrm>
          <a:prstGeom prst="rect">
            <a:avLst/>
          </a:prstGeom>
          <a:solidFill>
            <a:srgbClr val="FFFFFF">
              <a:alpha val="69804"/>
            </a:srgbClr>
          </a:solidFill>
        </p:spPr>
        <p:txBody>
          <a:bodyPr wrap="square" rtlCol="0">
            <a:spAutoFit/>
          </a:bodyPr>
          <a:lstStyle/>
          <a:p>
            <a:r>
              <a:rPr lang="en-US" sz="2000" b="1" dirty="0" smtClean="0">
                <a:latin typeface="Arial" panose="020B0604020202020204" pitchFamily="34" charset="0"/>
                <a:cs typeface="Arial" panose="020B0604020202020204" pitchFamily="34" charset="0"/>
              </a:rPr>
              <a:t>(Job 1:1-3) “There </a:t>
            </a:r>
            <a:r>
              <a:rPr lang="en-US" sz="2000" b="1" dirty="0">
                <a:latin typeface="Arial" panose="020B0604020202020204" pitchFamily="34" charset="0"/>
                <a:cs typeface="Arial" panose="020B0604020202020204" pitchFamily="34" charset="0"/>
              </a:rPr>
              <a:t>was a man in the land of Uz, whose name was Job; and that man was blameless and upright, and one who feared God and shunned evil. </a:t>
            </a:r>
            <a:r>
              <a:rPr lang="en-US" sz="2000" b="1" dirty="0" smtClean="0">
                <a:latin typeface="Arial" panose="020B0604020202020204" pitchFamily="34" charset="0"/>
                <a:cs typeface="Arial" panose="020B0604020202020204" pitchFamily="34" charset="0"/>
              </a:rPr>
              <a:t>And </a:t>
            </a:r>
            <a:r>
              <a:rPr lang="en-US" sz="2000" b="1" u="sng" dirty="0">
                <a:ln>
                  <a:solidFill>
                    <a:srgbClr val="C00000"/>
                  </a:solidFill>
                </a:ln>
                <a:latin typeface="Arial" panose="020B0604020202020204" pitchFamily="34" charset="0"/>
                <a:cs typeface="Arial" panose="020B0604020202020204" pitchFamily="34" charset="0"/>
              </a:rPr>
              <a:t>seven sons and three daughters</a:t>
            </a:r>
            <a:r>
              <a:rPr lang="en-US" sz="2000" b="1" dirty="0">
                <a:latin typeface="Arial" panose="020B0604020202020204" pitchFamily="34" charset="0"/>
                <a:cs typeface="Arial" panose="020B0604020202020204" pitchFamily="34" charset="0"/>
              </a:rPr>
              <a:t> were born to him. </a:t>
            </a:r>
            <a:r>
              <a:rPr lang="en-US" sz="2000" b="1" dirty="0" smtClean="0">
                <a:latin typeface="Arial" panose="020B0604020202020204" pitchFamily="34" charset="0"/>
                <a:cs typeface="Arial" panose="020B0604020202020204" pitchFamily="34" charset="0"/>
              </a:rPr>
              <a:t>Also</a:t>
            </a:r>
            <a:r>
              <a:rPr lang="en-US" sz="2000" b="1" dirty="0">
                <a:latin typeface="Arial" panose="020B0604020202020204" pitchFamily="34" charset="0"/>
                <a:cs typeface="Arial" panose="020B0604020202020204" pitchFamily="34" charset="0"/>
              </a:rPr>
              <a:t>, his possessions were </a:t>
            </a:r>
            <a:r>
              <a:rPr lang="en-US" sz="2000" b="1" u="sng" dirty="0">
                <a:ln>
                  <a:solidFill>
                    <a:srgbClr val="C00000"/>
                  </a:solidFill>
                </a:ln>
                <a:latin typeface="Arial" panose="020B0604020202020204" pitchFamily="34" charset="0"/>
                <a:cs typeface="Arial" panose="020B0604020202020204" pitchFamily="34" charset="0"/>
              </a:rPr>
              <a:t>seven thousand sheep</a:t>
            </a:r>
            <a:r>
              <a:rPr lang="en-US" sz="2000" b="1" dirty="0">
                <a:latin typeface="Arial" panose="020B0604020202020204" pitchFamily="34" charset="0"/>
                <a:cs typeface="Arial" panose="020B0604020202020204" pitchFamily="34" charset="0"/>
              </a:rPr>
              <a:t>, </a:t>
            </a:r>
            <a:r>
              <a:rPr lang="en-US" sz="2000" b="1" u="sng" dirty="0">
                <a:ln>
                  <a:solidFill>
                    <a:srgbClr val="C00000"/>
                  </a:solidFill>
                </a:ln>
                <a:latin typeface="Arial" panose="020B0604020202020204" pitchFamily="34" charset="0"/>
                <a:cs typeface="Arial" panose="020B0604020202020204" pitchFamily="34" charset="0"/>
              </a:rPr>
              <a:t>three thousand camels</a:t>
            </a:r>
            <a:r>
              <a:rPr lang="en-US" sz="2000" b="1" dirty="0">
                <a:latin typeface="Arial" panose="020B0604020202020204" pitchFamily="34" charset="0"/>
                <a:cs typeface="Arial" panose="020B0604020202020204" pitchFamily="34" charset="0"/>
              </a:rPr>
              <a:t>, </a:t>
            </a:r>
            <a:r>
              <a:rPr lang="en-US" sz="2000" b="1" u="sng" dirty="0">
                <a:ln>
                  <a:solidFill>
                    <a:srgbClr val="C00000"/>
                  </a:solidFill>
                </a:ln>
                <a:latin typeface="Arial" panose="020B0604020202020204" pitchFamily="34" charset="0"/>
                <a:cs typeface="Arial" panose="020B0604020202020204" pitchFamily="34" charset="0"/>
              </a:rPr>
              <a:t>five hundred yoke of oxen</a:t>
            </a:r>
            <a:r>
              <a:rPr lang="en-US" sz="2000" b="1" dirty="0">
                <a:latin typeface="Arial" panose="020B0604020202020204" pitchFamily="34" charset="0"/>
                <a:cs typeface="Arial" panose="020B0604020202020204" pitchFamily="34" charset="0"/>
              </a:rPr>
              <a:t>, </a:t>
            </a:r>
            <a:r>
              <a:rPr lang="en-US" sz="2000" b="1" u="sng" dirty="0">
                <a:ln>
                  <a:solidFill>
                    <a:srgbClr val="C00000"/>
                  </a:solidFill>
                </a:ln>
                <a:latin typeface="Arial" panose="020B0604020202020204" pitchFamily="34" charset="0"/>
                <a:cs typeface="Arial" panose="020B0604020202020204" pitchFamily="34" charset="0"/>
              </a:rPr>
              <a:t>five hundred female donkeys</a:t>
            </a:r>
            <a:r>
              <a:rPr lang="en-US" sz="2000" b="1" dirty="0">
                <a:latin typeface="Arial" panose="020B0604020202020204" pitchFamily="34" charset="0"/>
                <a:cs typeface="Arial" panose="020B0604020202020204" pitchFamily="34" charset="0"/>
              </a:rPr>
              <a:t>, and a </a:t>
            </a:r>
            <a:r>
              <a:rPr lang="en-US" sz="2000" b="1" u="sng" dirty="0">
                <a:ln>
                  <a:solidFill>
                    <a:srgbClr val="C00000"/>
                  </a:solidFill>
                </a:ln>
                <a:latin typeface="Arial" panose="020B0604020202020204" pitchFamily="34" charset="0"/>
                <a:cs typeface="Arial" panose="020B0604020202020204" pitchFamily="34" charset="0"/>
              </a:rPr>
              <a:t>very large household</a:t>
            </a:r>
            <a:r>
              <a:rPr lang="en-US" sz="2000" b="1" dirty="0">
                <a:latin typeface="Arial" panose="020B0604020202020204" pitchFamily="34" charset="0"/>
                <a:cs typeface="Arial" panose="020B0604020202020204" pitchFamily="34" charset="0"/>
              </a:rPr>
              <a:t>, so that this man was the greatest of all the people of the East</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327" t="22136" r="10172" b="35420"/>
          <a:stretch/>
        </p:blipFill>
        <p:spPr>
          <a:xfrm>
            <a:off x="237743" y="76200"/>
            <a:ext cx="6428233" cy="1197864"/>
          </a:xfrm>
          <a:prstGeom prst="rect">
            <a:avLst/>
          </a:prstGeom>
          <a:effectLst>
            <a:softEdge rad="63500"/>
          </a:effectLst>
        </p:spPr>
      </p:pic>
    </p:spTree>
    <p:extLst>
      <p:ext uri="{BB962C8B-B14F-4D97-AF65-F5344CB8AC3E}">
        <p14:creationId xmlns:p14="http://schemas.microsoft.com/office/powerpoint/2010/main" val="396703282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2119" y="2971800"/>
            <a:ext cx="7348210" cy="2862322"/>
          </a:xfrm>
          <a:prstGeom prst="rect">
            <a:avLst/>
          </a:prstGeom>
          <a:solidFill>
            <a:srgbClr val="FFFFFF">
              <a:alpha val="69804"/>
            </a:srgbClr>
          </a:solidFill>
        </p:spPr>
        <p:txBody>
          <a:bodyPr wrap="square" rtlCol="0">
            <a:spAutoFit/>
          </a:bodyPr>
          <a:lstStyle/>
          <a:p>
            <a:r>
              <a:rPr lang="en-US" b="1" dirty="0" smtClean="0">
                <a:latin typeface="Arial" panose="020B0604020202020204" pitchFamily="34" charset="0"/>
                <a:cs typeface="Arial" panose="020B0604020202020204" pitchFamily="34" charset="0"/>
              </a:rPr>
              <a:t>(Job 2:11-13) “Now </a:t>
            </a:r>
            <a:r>
              <a:rPr lang="en-US" b="1" dirty="0">
                <a:latin typeface="Arial" panose="020B0604020202020204" pitchFamily="34" charset="0"/>
                <a:cs typeface="Arial" panose="020B0604020202020204" pitchFamily="34" charset="0"/>
              </a:rPr>
              <a:t>when Job’s three friends heard of all this </a:t>
            </a:r>
            <a:r>
              <a:rPr lang="en-US" b="1" u="sng" dirty="0">
                <a:ln>
                  <a:solidFill>
                    <a:srgbClr val="FFC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adversity</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that had come upon him, each one came from his own place—Eliphaz the Temanite, Bildad the Shuhite, and Zophar the Naamathite. For they had made an appointment together to come and </a:t>
            </a:r>
            <a:r>
              <a:rPr lang="en-US" b="1" u="sng" dirty="0">
                <a:ln>
                  <a:solidFill>
                    <a:srgbClr val="FFC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mourn</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with him, and to </a:t>
            </a:r>
            <a:r>
              <a:rPr lang="en-US" b="1" u="sng" dirty="0">
                <a:ln>
                  <a:solidFill>
                    <a:srgbClr val="FFC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comfort</a:t>
            </a:r>
            <a:r>
              <a:rPr lang="en-US" b="1" dirty="0">
                <a:latin typeface="Arial" panose="020B0604020202020204" pitchFamily="34" charset="0"/>
                <a:cs typeface="Arial" panose="020B0604020202020204" pitchFamily="34" charset="0"/>
              </a:rPr>
              <a:t> him. </a:t>
            </a:r>
            <a:r>
              <a:rPr lang="en-US" b="1" dirty="0" smtClean="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when they raised their eyes from afar, and did not recognize him, they lifted their voices and wept; and each one tore his robe and sprinkled dust on his head toward heaven. </a:t>
            </a:r>
            <a:r>
              <a:rPr lang="en-US" b="1" dirty="0" smtClean="0">
                <a:latin typeface="Arial" panose="020B0604020202020204" pitchFamily="34" charset="0"/>
                <a:cs typeface="Arial" panose="020B0604020202020204" pitchFamily="34" charset="0"/>
              </a:rPr>
              <a:t>So </a:t>
            </a:r>
            <a:r>
              <a:rPr lang="en-US" b="1" dirty="0">
                <a:latin typeface="Arial" panose="020B0604020202020204" pitchFamily="34" charset="0"/>
                <a:cs typeface="Arial" panose="020B0604020202020204" pitchFamily="34" charset="0"/>
              </a:rPr>
              <a:t>they sat down with him on the ground seven days and seven nights, and no one spoke a word to him, for they saw that his grief was very great</a:t>
            </a:r>
            <a:r>
              <a:rPr lang="en-US" b="1" dirty="0" smtClean="0">
                <a:latin typeface="Arial" panose="020B0604020202020204" pitchFamily="34" charset="0"/>
                <a:cs typeface="Arial" panose="020B0604020202020204" pitchFamily="34" charset="0"/>
              </a:rPr>
              <a:t>.”</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2270919" y="2971800"/>
            <a:ext cx="7620000" cy="3108543"/>
          </a:xfrm>
          <a:prstGeom prst="rect">
            <a:avLst/>
          </a:prstGeom>
          <a:solidFill>
            <a:srgbClr val="FFFFFF">
              <a:alpha val="69804"/>
            </a:srgbClr>
          </a:solidFill>
        </p:spPr>
        <p:txBody>
          <a:bodyPr wrap="square" rtlCol="0">
            <a:spAutoFit/>
          </a:bodyPr>
          <a:lstStyle/>
          <a:p>
            <a:pPr algn="ctr"/>
            <a:r>
              <a:rPr lang="en-US" sz="3600" b="1" spc="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Job 12:5</a:t>
            </a:r>
          </a:p>
          <a:p>
            <a:pPr marL="342900" indent="-342900">
              <a:buFont typeface="Wingdings" panose="05000000000000000000" pitchFamily="2" charset="2"/>
              <a:buChar char="§"/>
            </a:pPr>
            <a:r>
              <a:rPr lang="en-US" sz="2000"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Those who are at ease have contempt for misfortune</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as the fate of those whose feet are slipping (NIV).</a:t>
            </a:r>
          </a:p>
          <a:p>
            <a:pPr marL="342900" indent="-342900">
              <a:buFont typeface="Wingdings" panose="05000000000000000000" pitchFamily="2" charset="2"/>
              <a:buChar char="§"/>
            </a:pPr>
            <a:endPar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He who is at ease holds calamity in contempt</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as prepared for those whose feet slip (NASB).</a:t>
            </a:r>
          </a:p>
          <a:p>
            <a:pPr marL="342900" indent="-342900">
              <a:buFont typeface="Wingdings" panose="05000000000000000000" pitchFamily="2" charset="2"/>
              <a:buChar char="§"/>
            </a:pPr>
            <a:endPar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b="1" u="sng"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thought of one who is at ease there is contempt for misfortune</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it is ready for those whose feet slip (ESV).</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ounded Rectangle 7"/>
          <p:cNvSpPr/>
          <p:nvPr/>
        </p:nvSpPr>
        <p:spPr>
          <a:xfrm>
            <a:off x="289719" y="0"/>
            <a:ext cx="11582400" cy="914400"/>
          </a:xfrm>
          <a:prstGeom prst="roundRect">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9117" b="31470"/>
          <a:stretch/>
        </p:blipFill>
        <p:spPr>
          <a:xfrm>
            <a:off x="138113" y="94130"/>
            <a:ext cx="11887200" cy="753036"/>
          </a:xfrm>
          <a:prstGeom prst="rect">
            <a:avLst/>
          </a:prstGeom>
        </p:spPr>
      </p:pic>
    </p:spTree>
    <p:extLst>
      <p:ext uri="{BB962C8B-B14F-4D97-AF65-F5344CB8AC3E}">
        <p14:creationId xmlns:p14="http://schemas.microsoft.com/office/powerpoint/2010/main" val="273872216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2000"/>
                                        <p:tgtEl>
                                          <p:spTgt spid="3"/>
                                        </p:tgtEl>
                                      </p:cBhvr>
                                    </p:animEffect>
                                    <p:set>
                                      <p:cBhvr>
                                        <p:cTn id="14" dur="1" fill="hold">
                                          <p:stCondLst>
                                            <p:cond delay="1999"/>
                                          </p:stCondLst>
                                        </p:cTn>
                                        <p:tgtEl>
                                          <p:spTgt spid="3"/>
                                        </p:tgtEl>
                                        <p:attrNameLst>
                                          <p:attrName>style.visibility</p:attrName>
                                        </p:attrNameLst>
                                      </p:cBhvr>
                                      <p:to>
                                        <p:strVal val="hidden"/>
                                      </p:to>
                                    </p:set>
                                  </p:childTnLst>
                                </p:cTn>
                              </p:par>
                              <p:par>
                                <p:cTn id="15" presetID="55" presetClass="entr" presetSubtype="0"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p:cTn id="17" dur="2000" fill="hold"/>
                                        <p:tgtEl>
                                          <p:spTgt spid="7">
                                            <p:bg/>
                                          </p:spTgt>
                                        </p:tgtEl>
                                        <p:attrNameLst>
                                          <p:attrName>ppt_w</p:attrName>
                                        </p:attrNameLst>
                                      </p:cBhvr>
                                      <p:tavLst>
                                        <p:tav tm="0">
                                          <p:val>
                                            <p:strVal val="#ppt_w*0.70"/>
                                          </p:val>
                                        </p:tav>
                                        <p:tav tm="100000">
                                          <p:val>
                                            <p:strVal val="#ppt_w"/>
                                          </p:val>
                                        </p:tav>
                                      </p:tavLst>
                                    </p:anim>
                                    <p:anim calcmode="lin" valueType="num">
                                      <p:cBhvr>
                                        <p:cTn id="18" dur="2000" fill="hold"/>
                                        <p:tgtEl>
                                          <p:spTgt spid="7">
                                            <p:bg/>
                                          </p:spTgt>
                                        </p:tgtEl>
                                        <p:attrNameLst>
                                          <p:attrName>ppt_h</p:attrName>
                                        </p:attrNameLst>
                                      </p:cBhvr>
                                      <p:tavLst>
                                        <p:tav tm="0">
                                          <p:val>
                                            <p:strVal val="#ppt_h"/>
                                          </p:val>
                                        </p:tav>
                                        <p:tav tm="100000">
                                          <p:val>
                                            <p:strVal val="#ppt_h"/>
                                          </p:val>
                                        </p:tav>
                                      </p:tavLst>
                                    </p:anim>
                                    <p:animEffect transition="in" filter="fade">
                                      <p:cBhvr>
                                        <p:cTn id="19" dur="2000"/>
                                        <p:tgtEl>
                                          <p:spTgt spid="7">
                                            <p:bg/>
                                          </p:spTgt>
                                        </p:tgtEl>
                                      </p:cBhvr>
                                    </p:animEffect>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2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4" dur="2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5" dur="2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 calcmode="lin" valueType="num">
                                      <p:cBhvr>
                                        <p:cTn id="30" dur="2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31" dur="2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32" dur="20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p:cTn id="37" dur="2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38" dur="2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39" dur="20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 calcmode="lin" valueType="num">
                                      <p:cBhvr>
                                        <p:cTn id="44" dur="2000" fill="hold"/>
                                        <p:tgtEl>
                                          <p:spTgt spid="7">
                                            <p:txEl>
                                              <p:pRg st="5" end="5"/>
                                            </p:txEl>
                                          </p:spTgt>
                                        </p:tgtEl>
                                        <p:attrNameLst>
                                          <p:attrName>ppt_w</p:attrName>
                                        </p:attrNameLst>
                                      </p:cBhvr>
                                      <p:tavLst>
                                        <p:tav tm="0">
                                          <p:val>
                                            <p:strVal val="#ppt_w*0.70"/>
                                          </p:val>
                                        </p:tav>
                                        <p:tav tm="100000">
                                          <p:val>
                                            <p:strVal val="#ppt_w"/>
                                          </p:val>
                                        </p:tav>
                                      </p:tavLst>
                                    </p:anim>
                                    <p:anim calcmode="lin" valueType="num">
                                      <p:cBhvr>
                                        <p:cTn id="45" dur="2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46" dur="2000"/>
                                        <p:tgtEl>
                                          <p:spTgt spid="7">
                                            <p:txEl>
                                              <p:pRg st="5" end="5"/>
                                            </p:txEl>
                                          </p:spTgt>
                                        </p:tgtEl>
                                      </p:cBhvr>
                                    </p:animEffect>
                                  </p:childTnLst>
                                </p:cTn>
                              </p:par>
                            </p:childTnLst>
                          </p:cTn>
                        </p:par>
                        <p:par>
                          <p:cTn id="47" fill="hold">
                            <p:stCondLst>
                              <p:cond delay="2000"/>
                            </p:stCondLst>
                            <p:childTnLst>
                              <p:par>
                                <p:cTn id="48" presetID="53" presetClass="entr" presetSubtype="528" fill="hold" nodeType="afterEffect">
                                  <p:stCondLst>
                                    <p:cond delay="250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0" fill="hold"/>
                                        <p:tgtEl>
                                          <p:spTgt spid="9"/>
                                        </p:tgtEl>
                                        <p:attrNameLst>
                                          <p:attrName>ppt_w</p:attrName>
                                        </p:attrNameLst>
                                      </p:cBhvr>
                                      <p:tavLst>
                                        <p:tav tm="0">
                                          <p:val>
                                            <p:fltVal val="0"/>
                                          </p:val>
                                        </p:tav>
                                        <p:tav tm="100000">
                                          <p:val>
                                            <p:strVal val="#ppt_w"/>
                                          </p:val>
                                        </p:tav>
                                      </p:tavLst>
                                    </p:anim>
                                    <p:anim calcmode="lin" valueType="num">
                                      <p:cBhvr>
                                        <p:cTn id="51" dur="5000" fill="hold"/>
                                        <p:tgtEl>
                                          <p:spTgt spid="9"/>
                                        </p:tgtEl>
                                        <p:attrNameLst>
                                          <p:attrName>ppt_h</p:attrName>
                                        </p:attrNameLst>
                                      </p:cBhvr>
                                      <p:tavLst>
                                        <p:tav tm="0">
                                          <p:val>
                                            <p:fltVal val="0"/>
                                          </p:val>
                                        </p:tav>
                                        <p:tav tm="100000">
                                          <p:val>
                                            <p:strVal val="#ppt_h"/>
                                          </p:val>
                                        </p:tav>
                                      </p:tavLst>
                                    </p:anim>
                                    <p:animEffect transition="in" filter="fade">
                                      <p:cBhvr>
                                        <p:cTn id="52" dur="5000"/>
                                        <p:tgtEl>
                                          <p:spTgt spid="9"/>
                                        </p:tgtEl>
                                      </p:cBhvr>
                                    </p:animEffect>
                                    <p:anim calcmode="lin" valueType="num">
                                      <p:cBhvr>
                                        <p:cTn id="53" dur="5000" fill="hold"/>
                                        <p:tgtEl>
                                          <p:spTgt spid="9"/>
                                        </p:tgtEl>
                                        <p:attrNameLst>
                                          <p:attrName>ppt_x</p:attrName>
                                        </p:attrNameLst>
                                      </p:cBhvr>
                                      <p:tavLst>
                                        <p:tav tm="0">
                                          <p:val>
                                            <p:fltVal val="0.5"/>
                                          </p:val>
                                        </p:tav>
                                        <p:tav tm="100000">
                                          <p:val>
                                            <p:strVal val="#ppt_x"/>
                                          </p:val>
                                        </p:tav>
                                      </p:tavLst>
                                    </p:anim>
                                    <p:anim calcmode="lin" valueType="num">
                                      <p:cBhvr>
                                        <p:cTn id="54" dur="5000" fill="hold"/>
                                        <p:tgtEl>
                                          <p:spTgt spid="9"/>
                                        </p:tgtEl>
                                        <p:attrNameLst>
                                          <p:attrName>ppt_y</p:attrName>
                                        </p:attrNameLst>
                                      </p:cBhvr>
                                      <p:tavLst>
                                        <p:tav tm="0">
                                          <p:val>
                                            <p:fltVal val="0.5"/>
                                          </p:val>
                                        </p:tav>
                                        <p:tav tm="100000">
                                          <p:val>
                                            <p:strVal val="#ppt_y"/>
                                          </p:val>
                                        </p:tav>
                                      </p:tavLst>
                                    </p:anim>
                                  </p:childTnLst>
                                </p:cTn>
                              </p:par>
                              <p:par>
                                <p:cTn id="55" presetID="47" presetClass="entr" presetSubtype="0" fill="hold" grpId="0" nodeType="withEffect">
                                  <p:stCondLst>
                                    <p:cond delay="350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ppt_x</p:attrName>
                                        </p:attrNameLst>
                                      </p:cBhvr>
                                      <p:tavLst>
                                        <p:tav tm="0">
                                          <p:val>
                                            <p:strVal val="#ppt_x"/>
                                          </p:val>
                                        </p:tav>
                                        <p:tav tm="100000">
                                          <p:val>
                                            <p:strVal val="#ppt_x"/>
                                          </p:val>
                                        </p:tav>
                                      </p:tavLst>
                                    </p:anim>
                                    <p:anim calcmode="lin" valueType="num">
                                      <p:cBhvr>
                                        <p:cTn id="5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uiExpand="1" build="p" bldLvl="5"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1119" y="17621"/>
            <a:ext cx="5287025" cy="1323439"/>
          </a:xfrm>
          <a:prstGeom prst="rect">
            <a:avLst/>
          </a:prstGeom>
          <a:noFill/>
        </p:spPr>
        <p:txBody>
          <a:bodyPr wrap="none" lIns="91440" tIns="45720" rIns="91440" bIns="45720">
            <a:spAutoFit/>
          </a:bodyPr>
          <a:lstStyle/>
          <a:p>
            <a:pPr algn="ctr"/>
            <a:r>
              <a:rPr lang="en-US" sz="4000" b="1" cap="none" spc="50" dirty="0" smtClean="0">
                <a:ln w="13500">
                  <a:solidFill>
                    <a:schemeClr val="bg1">
                      <a:alpha val="6500"/>
                    </a:schemeClr>
                  </a:solidFill>
                  <a:prstDash val="solid"/>
                </a:ln>
                <a:solidFill>
                  <a:schemeClr val="bg1">
                    <a:alpha val="95000"/>
                  </a:schemeClr>
                </a:solidFill>
                <a:effectLst>
                  <a:outerShdw blurRad="38100" dist="38100" dir="2700000" algn="tl">
                    <a:srgbClr val="000000">
                      <a:alpha val="43137"/>
                    </a:srgbClr>
                  </a:outerShdw>
                </a:effectLst>
                <a:latin typeface="Monotype Corsiva" panose="03010101010201010101" pitchFamily="66" charset="0"/>
              </a:rPr>
              <a:t>Can’t Understand Troubles</a:t>
            </a:r>
          </a:p>
          <a:p>
            <a:pPr algn="ctr"/>
            <a:r>
              <a:rPr lang="en-US" sz="4000" b="1" spc="50" dirty="0">
                <a:ln w="13500">
                  <a:solidFill>
                    <a:schemeClr val="bg1">
                      <a:alpha val="6500"/>
                    </a:schemeClr>
                  </a:solidFill>
                  <a:prstDash val="solid"/>
                </a:ln>
                <a:solidFill>
                  <a:schemeClr val="bg1">
                    <a:alpha val="95000"/>
                  </a:schemeClr>
                </a:solidFill>
                <a:effectLst>
                  <a:outerShdw blurRad="38100" dist="38100" dir="2700000" algn="tl">
                    <a:srgbClr val="000000">
                      <a:alpha val="43137"/>
                    </a:srgbClr>
                  </a:outerShdw>
                </a:effectLst>
                <a:latin typeface="Monotype Corsiva" panose="03010101010201010101" pitchFamily="66" charset="0"/>
              </a:rPr>
              <a:t>W</a:t>
            </a:r>
            <a:r>
              <a:rPr lang="en-US" sz="4000" b="1" cap="none" spc="50" dirty="0" smtClean="0">
                <a:ln w="13500">
                  <a:solidFill>
                    <a:schemeClr val="bg1">
                      <a:alpha val="6500"/>
                    </a:schemeClr>
                  </a:solidFill>
                  <a:prstDash val="solid"/>
                </a:ln>
                <a:solidFill>
                  <a:schemeClr val="bg1">
                    <a:alpha val="95000"/>
                  </a:schemeClr>
                </a:solidFill>
                <a:effectLst>
                  <a:outerShdw blurRad="38100" dist="38100" dir="2700000" algn="tl">
                    <a:srgbClr val="000000">
                      <a:alpha val="43137"/>
                    </a:srgbClr>
                  </a:outerShdw>
                </a:effectLst>
                <a:latin typeface="Monotype Corsiva" panose="03010101010201010101" pitchFamily="66" charset="0"/>
              </a:rPr>
              <a:t>e Haven’t Experienced</a:t>
            </a:r>
            <a:endParaRPr lang="en-US" sz="4000" b="1" cap="none" spc="50" dirty="0">
              <a:ln w="13500">
                <a:solidFill>
                  <a:schemeClr val="bg1">
                    <a:alpha val="6500"/>
                  </a:schemeClr>
                </a:solidFill>
                <a:prstDash val="solid"/>
              </a:ln>
              <a:solidFill>
                <a:schemeClr val="bg1">
                  <a:alpha val="95000"/>
                </a:schemeClr>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306457044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7184183" y="-3108"/>
            <a:ext cx="4644221" cy="1323439"/>
          </a:xfrm>
          <a:prstGeom prst="rect">
            <a:avLst/>
          </a:prstGeom>
          <a:noFill/>
        </p:spPr>
        <p:txBody>
          <a:bodyPr wrap="none" lIns="91440" tIns="45720" rIns="91440" bIns="45720">
            <a:spAutoFit/>
          </a:bodyPr>
          <a:lstStyle/>
          <a:p>
            <a:pPr algn="ctr"/>
            <a:r>
              <a:rPr lang="en-US" sz="4000" b="1" cap="none" spc="50" dirty="0" smtClean="0">
                <a:ln w="13500">
                  <a:solidFill>
                    <a:schemeClr val="tx1">
                      <a:alpha val="6500"/>
                    </a:schemeClr>
                  </a:solidFill>
                  <a:prstDash val="solid"/>
                </a:ln>
                <a:solidFill>
                  <a:srgbClr val="FFFF00">
                    <a:alpha val="95000"/>
                  </a:srgbClr>
                </a:solidFill>
                <a:effectLst>
                  <a:outerShdw blurRad="38100" dist="38100" dir="2700000" algn="tl">
                    <a:srgbClr val="000000">
                      <a:alpha val="43137"/>
                    </a:srgbClr>
                  </a:outerShdw>
                </a:effectLst>
                <a:latin typeface="Monotype Corsiva" panose="03010101010201010101" pitchFamily="66" charset="0"/>
              </a:rPr>
              <a:t>We Often Loathe Those</a:t>
            </a:r>
          </a:p>
          <a:p>
            <a:pPr algn="ctr"/>
            <a:r>
              <a:rPr lang="en-US" sz="4000" b="1" spc="50" dirty="0" smtClean="0">
                <a:ln w="13500">
                  <a:solidFill>
                    <a:schemeClr val="tx1">
                      <a:alpha val="6500"/>
                    </a:schemeClr>
                  </a:solidFill>
                  <a:prstDash val="solid"/>
                </a:ln>
                <a:solidFill>
                  <a:srgbClr val="FFFF00">
                    <a:alpha val="95000"/>
                  </a:srgbClr>
                </a:solidFill>
                <a:effectLst>
                  <a:outerShdw blurRad="38100" dist="38100" dir="2700000" algn="tl">
                    <a:srgbClr val="000000">
                      <a:alpha val="43137"/>
                    </a:srgbClr>
                  </a:outerShdw>
                </a:effectLst>
                <a:latin typeface="Monotype Corsiva" panose="03010101010201010101" pitchFamily="66" charset="0"/>
              </a:rPr>
              <a:t>We Don’t Understand</a:t>
            </a:r>
            <a:endParaRPr lang="en-US" sz="4000" b="1" cap="none" spc="50" dirty="0">
              <a:ln w="13500">
                <a:solidFill>
                  <a:schemeClr val="tx1">
                    <a:alpha val="6500"/>
                  </a:schemeClr>
                </a:solidFill>
                <a:prstDash val="solid"/>
              </a:ln>
              <a:solidFill>
                <a:srgbClr val="FFFF00">
                  <a:alpha val="95000"/>
                </a:srgbClr>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218061004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900113" y="6019800"/>
            <a:ext cx="10363200" cy="707886"/>
          </a:xfrm>
          <a:prstGeom prst="rect">
            <a:avLst/>
          </a:prstGeom>
          <a:noFill/>
        </p:spPr>
        <p:txBody>
          <a:bodyPr wrap="square" lIns="91440" tIns="45720" rIns="91440" bIns="45720">
            <a:spAutoFit/>
          </a:bodyPr>
          <a:lstStyle/>
          <a:p>
            <a:pPr algn="ctr"/>
            <a:r>
              <a:rPr lang="en-US" sz="4000" b="1" cap="none" spc="300" dirty="0" smtClean="0">
                <a:ln w="13500">
                  <a:solidFill>
                    <a:schemeClr val="bg1">
                      <a:alpha val="6500"/>
                    </a:schemeClr>
                  </a:solidFill>
                  <a:prstDash val="solid"/>
                </a:ln>
                <a:solidFill>
                  <a:schemeClr val="bg1">
                    <a:alpha val="95000"/>
                  </a:schemeClr>
                </a:solidFill>
                <a:effectLst>
                  <a:outerShdw blurRad="38100" dist="38100" dir="2700000" algn="tl">
                    <a:srgbClr val="000000">
                      <a:alpha val="43137"/>
                    </a:srgbClr>
                  </a:outerShdw>
                </a:effectLst>
                <a:latin typeface="Monotype Corsiva" panose="03010101010201010101" pitchFamily="66" charset="0"/>
              </a:rPr>
              <a:t>We Offer Platitudes Rather Than Hope</a:t>
            </a:r>
            <a:endParaRPr lang="en-US" sz="4000" b="1" cap="none" spc="300" dirty="0">
              <a:ln w="13500">
                <a:solidFill>
                  <a:schemeClr val="bg1">
                    <a:alpha val="6500"/>
                  </a:schemeClr>
                </a:solidFill>
                <a:prstDash val="solid"/>
              </a:ln>
              <a:solidFill>
                <a:schemeClr val="bg1">
                  <a:alpha val="95000"/>
                </a:schemeClr>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53763671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518319" y="36569"/>
            <a:ext cx="5947462" cy="707886"/>
          </a:xfrm>
          <a:prstGeom prst="rect">
            <a:avLst/>
          </a:prstGeom>
          <a:noFill/>
        </p:spPr>
        <p:txBody>
          <a:bodyPr wrap="none" lIns="91440" tIns="45720" rIns="91440" bIns="45720">
            <a:spAutoFit/>
          </a:bodyPr>
          <a:lstStyle/>
          <a:p>
            <a:pPr algn="ctr"/>
            <a:r>
              <a:rPr lang="en-US" sz="4000" b="1" cap="none" spc="300" dirty="0" smtClean="0">
                <a:ln w="13500">
                  <a:solidFill>
                    <a:schemeClr val="bg1">
                      <a:alpha val="6500"/>
                    </a:schemeClr>
                  </a:solidFill>
                  <a:prstDash val="solid"/>
                </a:ln>
                <a:solidFill>
                  <a:schemeClr val="tx1">
                    <a:alpha val="95000"/>
                  </a:schemeClr>
                </a:solidFill>
                <a:effectLst>
                  <a:outerShdw blurRad="38100" dist="38100" dir="2700000" algn="tl">
                    <a:srgbClr val="000000">
                      <a:alpha val="43137"/>
                    </a:srgbClr>
                  </a:outerShdw>
                </a:effectLst>
                <a:latin typeface="Monotype Corsiva" panose="03010101010201010101" pitchFamily="66" charset="0"/>
              </a:rPr>
              <a:t>We Blame Instead of Help</a:t>
            </a:r>
            <a:endParaRPr lang="en-US" sz="4000" b="1" cap="none" spc="300" dirty="0">
              <a:ln w="13500">
                <a:solidFill>
                  <a:schemeClr val="bg1">
                    <a:alpha val="6500"/>
                  </a:schemeClr>
                </a:solidFill>
                <a:prstDash val="solid"/>
              </a:ln>
              <a:solidFill>
                <a:schemeClr val="tx1">
                  <a:alpha val="95000"/>
                </a:schemeClr>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279687376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9242</TotalTime>
  <Words>341</Words>
  <Application>Microsoft Office PowerPoint</Application>
  <PresentationFormat>Custom</PresentationFormat>
  <Paragraphs>27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Danville Church</cp:lastModifiedBy>
  <cp:revision>12</cp:revision>
  <dcterms:created xsi:type="dcterms:W3CDTF">2016-07-05T15:52:25Z</dcterms:created>
  <dcterms:modified xsi:type="dcterms:W3CDTF">2016-07-16T18:28:10Z</dcterms:modified>
</cp:coreProperties>
</file>